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22" r:id="rId2"/>
    <p:sldId id="315" r:id="rId3"/>
    <p:sldId id="318" r:id="rId4"/>
    <p:sldId id="319" r:id="rId5"/>
    <p:sldId id="323" r:id="rId6"/>
    <p:sldId id="304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49"/>
    <a:srgbClr val="FFCD2F"/>
    <a:srgbClr val="6666FF"/>
    <a:srgbClr val="003399"/>
    <a:srgbClr val="00ADEA"/>
    <a:srgbClr val="00B050"/>
    <a:srgbClr val="3399FF"/>
    <a:srgbClr val="DDDDDD"/>
    <a:srgbClr val="0067B4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4" autoAdjust="0"/>
    <p:restoredTop sz="99354" autoAdjust="0"/>
  </p:normalViewPr>
  <p:slideViewPr>
    <p:cSldViewPr>
      <p:cViewPr>
        <p:scale>
          <a:sx n="75" d="100"/>
          <a:sy n="75" d="100"/>
        </p:scale>
        <p:origin x="-72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082" y="-7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87C4-1714-4F5A-93E9-EC046EE34F1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3B972-C3DD-485C-81E0-59295E2EFE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19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36F2-CFE1-4C85-8C2E-8724D3B54F42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4054-AE40-48C7-B4A6-C466B5EE8DEC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9FE1-FFEB-4AF8-90EA-DBA6478B5734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D8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1942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B796-DF22-4A7A-8C62-A651BC0D159E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255D-4ED9-4E0E-BC90-B04976162800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EF26-53C5-4D24-B3F2-157EEEC4EF26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FC95-1C6B-44D0-96CB-928C9E8F9E83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D79D4-DDAD-42B2-AF52-46B18822735E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24CE-6CDD-454F-8C32-58F571A18367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E5690-4A00-4B2A-99B7-305F0CE85F9D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DC7D-7853-45B1-AC77-96A5981367B9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3784-CF5C-475A-843A-7DF880C909B7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95534" y="620688"/>
            <a:ext cx="8367467" cy="869777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435" y="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123694" y="6669358"/>
            <a:ext cx="5616575" cy="144145"/>
          </a:xfrm>
          <a:custGeom>
            <a:avLst/>
            <a:gdLst/>
            <a:ahLst/>
            <a:cxnLst/>
            <a:rect l="l" t="t" r="r" b="b"/>
            <a:pathLst>
              <a:path w="5616575" h="144145">
                <a:moveTo>
                  <a:pt x="0" y="144018"/>
                </a:moveTo>
                <a:lnTo>
                  <a:pt x="5616575" y="144018"/>
                </a:lnTo>
                <a:lnTo>
                  <a:pt x="5616575" y="0"/>
                </a:lnTo>
                <a:lnTo>
                  <a:pt x="0" y="0"/>
                </a:lnTo>
                <a:lnTo>
                  <a:pt x="0" y="144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7" name="object 7"/>
          <p:cNvSpPr/>
          <p:nvPr/>
        </p:nvSpPr>
        <p:spPr>
          <a:xfrm>
            <a:off x="395533" y="914400"/>
            <a:ext cx="8367467" cy="3043783"/>
          </a:xfrm>
          <a:custGeom>
            <a:avLst/>
            <a:gdLst/>
            <a:ahLst/>
            <a:cxnLst/>
            <a:rect l="l" t="t" r="r" b="b"/>
            <a:pathLst>
              <a:path w="8458200" h="1326514">
                <a:moveTo>
                  <a:pt x="0" y="1326007"/>
                </a:moveTo>
                <a:lnTo>
                  <a:pt x="8458200" y="1326007"/>
                </a:lnTo>
                <a:lnTo>
                  <a:pt x="8458200" y="0"/>
                </a:lnTo>
                <a:lnTo>
                  <a:pt x="0" y="0"/>
                </a:lnTo>
                <a:lnTo>
                  <a:pt x="0" y="1326007"/>
                </a:lnTo>
                <a:close/>
              </a:path>
            </a:pathLst>
          </a:custGeom>
          <a:solidFill>
            <a:srgbClr val="006FC1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8" name="object 8"/>
          <p:cNvSpPr txBox="1"/>
          <p:nvPr/>
        </p:nvSpPr>
        <p:spPr>
          <a:xfrm>
            <a:off x="395534" y="914401"/>
            <a:ext cx="8367466" cy="227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endParaRPr lang="ru-RU" sz="2400" b="1" spc="-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  <a:r>
              <a:rPr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spc="-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национальных  проектов</a:t>
            </a:r>
          </a:p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территории  муниципального района Волжский </a:t>
            </a:r>
          </a:p>
          <a:p>
            <a:pPr marL="1702435" marR="15875" indent="-168148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Самарской области</a:t>
            </a:r>
          </a:p>
          <a:p>
            <a:pPr marL="12700" algn="ctr">
              <a:lnSpc>
                <a:spcPct val="100000"/>
              </a:lnSpc>
            </a:pPr>
            <a:r>
              <a:rPr lang="ru-RU" sz="24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 итогам 2020 года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8" b="95941" l="908" r="27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" t="6256" r="72639" b="5719"/>
          <a:stretch/>
        </p:blipFill>
        <p:spPr bwMode="auto">
          <a:xfrm>
            <a:off x="436129" y="980728"/>
            <a:ext cx="823503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5"/>
          <p:cNvSpPr/>
          <p:nvPr/>
        </p:nvSpPr>
        <p:spPr>
          <a:xfrm>
            <a:off x="436129" y="4221088"/>
            <a:ext cx="8326871" cy="360040"/>
          </a:xfrm>
          <a:custGeom>
            <a:avLst/>
            <a:gdLst/>
            <a:ahLst/>
            <a:cxnLst/>
            <a:rect l="l" t="t" r="r" b="b"/>
            <a:pathLst>
              <a:path w="8460740">
                <a:moveTo>
                  <a:pt x="0" y="0"/>
                </a:moveTo>
                <a:lnTo>
                  <a:pt x="8460435" y="0"/>
                </a:lnTo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55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698" y="-10426"/>
            <a:ext cx="9155698" cy="1044817"/>
            <a:chOff x="-11698" y="-10426"/>
            <a:chExt cx="9155698" cy="10448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698" y="-10426"/>
              <a:ext cx="9155698" cy="1032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НП «Международная кооперация и </a:t>
              </a:r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экспорт»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95536" y="1133291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структуру национального проекта « Международная кооперация и экспорт» на региональном уровне входят несколько составляющих в том числе « Промышленный экспорт», «Экспорт продукции АПК», «  Системные меры развития  международной кооперации и экспорта», «Экспорт услуг».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Ключевыми мероприятиями Региональной составляющей «Экспорт продукции АПК»  в Волжском районе являются: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-совершенствование структуры посевных площадей в сторону увеличения экспортно-ориентированной продукции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-информирование предприятий района о возможностях участия в международных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выставочно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–презентационных мероприятиях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-ввод в оборот неиспользованных сельскохозяйственных земель за счет проведения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культуртехнических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мероприятий.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495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alman_1\Desktop\фото для презентации\podgotovlen_proekt_polozheniya_ob_obschih_sobraniyah_akcionerov-764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12" y="4059664"/>
            <a:ext cx="64306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14593"/>
            <a:ext cx="9108504" cy="1034391"/>
            <a:chOff x="-11698" y="0"/>
            <a:chExt cx="9155698" cy="10343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1698" y="0"/>
              <a:ext cx="9155698" cy="10217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НП «Международная кооперация и экспорт»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971600" y="1389836"/>
            <a:ext cx="7560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Достижение целевых показателей  в 2020 году</a:t>
            </a:r>
          </a:p>
          <a:p>
            <a:pPr indent="36195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717032"/>
            <a:ext cx="4391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Данные оперативные (за январь-ноябрь 2020 года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64840"/>
              </p:ext>
            </p:extLst>
          </p:nvPr>
        </p:nvGraphicFramePr>
        <p:xfrm>
          <a:off x="971600" y="2104024"/>
          <a:ext cx="7864421" cy="1427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4560581"/>
                <a:gridCol w="704850"/>
                <a:gridCol w="1302846"/>
              </a:tblGrid>
              <a:tr h="676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Показатели НП «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Международная кооперация и экспорт 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2020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2020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*факт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50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Количество экспортеров из числа  СМСП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Zalman_1\Desktop\фото для презентации\BSIAHandsh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42" y="3763713"/>
            <a:ext cx="2886577" cy="29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698" y="-10426"/>
            <a:ext cx="9155698" cy="1044817"/>
            <a:chOff x="-11698" y="-10426"/>
            <a:chExt cx="9155698" cy="10448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698" y="-10426"/>
              <a:ext cx="9155698" cy="1032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НП «Международная кооперация и экспорт»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307974" y="1133291"/>
            <a:ext cx="86980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национального проекта « Международная кооперация и экспорт» в 2020 году проведены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информационно-консультационные мероприятия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потенциальными экспортерами.     В региональный  экспортный центр  в 2020 году направлены 9 организаций, в том числе ООО « Агро-Солана», ООО   « Возрождение 98», ИП Глава КФХ  Кузнецов С.С., ООО « Фабрика спортивного  инвентаря « Аналитика»,  ИП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Лапшинская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В.Г.  Два предприятия из направленных в российский экспортный центр ( ООО « Возрождение 98» и ООО « ФСИ «Аналитика») осуществили  в 2020 году экспортные поставки.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495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apf.mail.ru/cgi-bin/readmsg?id=16002614910697193085;0;17&amp;exif=1&amp;full=1&amp;x-email=centr%40pvr63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87186"/>
            <a:ext cx="5060932" cy="337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1698" y="-10426"/>
            <a:ext cx="9155698" cy="1044817"/>
            <a:chOff x="-11698" y="-10426"/>
            <a:chExt cx="9155698" cy="104481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-11698" y="-10426"/>
              <a:ext cx="9155698" cy="1032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НП «Международная кооперация и экспорт»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251521" y="1133291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целью совершенствования структуры посевных площадей  в сторону увеличения доли экспортно-ориентированной продукции в 2020 году, по сравнению с 2019 годом  увеличены посевные площади зерновых и зернобобовых культур на 2,9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 на 10,4 %).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счет проведения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культуртехнических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мероприятий введены в сельскохозяйственный оборот 1,0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тыс.га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неиспользуемых земель ( ООО «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Парфеновское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АО « Центр», ООО « Рубеж-Агро»).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064954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apf.mail.ru/cgi-bin/readmsg?id=16002614910697193085;0;17&amp;exif=1&amp;full=1&amp;x-email=centr%40pvr63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 descr="C:\Users\Zalman_1\Desktop\фото для презентации\lcJWXc1QxKrUUhfVq0kwT6u1pb3ZKjGT3ulay5E9GO6imO4pFVd5ocetqPS2XGhlMWFcx31OOGCDMLBqqB41NXaL0sXLTbl18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325482"/>
            <a:ext cx="4895859" cy="318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4167"/>
            <a:ext cx="9144000" cy="1044817"/>
            <a:chOff x="-120496" y="-10426"/>
            <a:chExt cx="9254092" cy="104481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20496" y="-10426"/>
              <a:ext cx="9254092" cy="10321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НП « Международная кооперация и экспорт»</a:t>
              </a:r>
              <a:endPara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28" b="95941" l="908" r="27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" t="6256" r="72639" b="5719"/>
            <a:stretch/>
          </p:blipFill>
          <p:spPr bwMode="auto">
            <a:xfrm>
              <a:off x="251520" y="0"/>
              <a:ext cx="864096" cy="1034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79512" y="126876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целях совершенствования международным стандартам , с целью улучшения качества продукции растениеводства,  в 2020 году проведены работы по уничтожению карантинных сорняков на территории 10 сельских поселений района ( Верхняя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Подстепновка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Воскресенка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Дубовый Умет, Просвет,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Спиридоновка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Подъем-Михайловка, Сухая Вязовка,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Черноречье,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Лопатино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Общая площадь территории на которой проведены работы по уничтожению карантинных сорняков 149,1 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alman_1\Desktop\фото для презентации\t_-557394732_bo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84880"/>
            <a:ext cx="3512014" cy="23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lman_1\Desktop\фото для презентации\DeDKIpRXUAAzB9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65200"/>
            <a:ext cx="4091808" cy="22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0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7356</TotalTime>
  <Words>416</Words>
  <Application>Microsoft Office PowerPoint</Application>
  <PresentationFormat>Экран (4:3)</PresentationFormat>
  <Paragraphs>49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ВЫПУСКНОЙ КВАЛИФИКАЦИОННОЙ РАБОТЫ  на тему:  Формирование и апробация методики интегральной оценки уровня готовности городских округов Самарской области к цифровой экономике и внедрению технологий «Умный город»</dc:title>
  <dc:creator>Семья</dc:creator>
  <cp:lastModifiedBy>Zalman_1</cp:lastModifiedBy>
  <cp:revision>577</cp:revision>
  <cp:lastPrinted>2020-03-17T05:54:22Z</cp:lastPrinted>
  <dcterms:created xsi:type="dcterms:W3CDTF">2019-06-13T10:56:18Z</dcterms:created>
  <dcterms:modified xsi:type="dcterms:W3CDTF">2021-02-02T11:10:05Z</dcterms:modified>
</cp:coreProperties>
</file>