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xls" ContentType="application/vnd.ms-excel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5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</p:sldMasterIdLst>
  <p:notesMasterIdLst>
    <p:notesMasterId r:id="rId15"/>
  </p:notesMasterIdLst>
  <p:sldIdLst>
    <p:sldId id="265" r:id="rId2"/>
    <p:sldId id="343" r:id="rId3"/>
    <p:sldId id="344" r:id="rId4"/>
    <p:sldId id="333" r:id="rId5"/>
    <p:sldId id="342" r:id="rId6"/>
    <p:sldId id="345" r:id="rId7"/>
    <p:sldId id="355" r:id="rId8"/>
    <p:sldId id="347" r:id="rId9"/>
    <p:sldId id="346" r:id="rId10"/>
    <p:sldId id="356" r:id="rId11"/>
    <p:sldId id="350" r:id="rId12"/>
    <p:sldId id="351" r:id="rId13"/>
    <p:sldId id="353" r:id="rId14"/>
  </p:sldIdLst>
  <p:sldSz cx="9144000" cy="6858000" type="screen4x3"/>
  <p:notesSz cx="6797675" cy="992505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6CC"/>
    <a:srgbClr val="FF3399"/>
    <a:srgbClr val="CC0099"/>
    <a:srgbClr val="0066FF"/>
    <a:srgbClr val="3366FF"/>
    <a:srgbClr val="6699FF"/>
    <a:srgbClr val="3399FF"/>
    <a:srgbClr val="FBFDA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322" autoAdjust="0"/>
    <p:restoredTop sz="95204" autoAdjust="0"/>
  </p:normalViewPr>
  <p:slideViewPr>
    <p:cSldViewPr>
      <p:cViewPr>
        <p:scale>
          <a:sx n="75" d="100"/>
          <a:sy n="75" d="100"/>
        </p:scale>
        <p:origin x="-1188" y="-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Доля, положительно оценивших услуги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2.4405516103368004E-2"/>
                  <c:y val="0.12291071517743832"/>
                </c:manualLayout>
              </c:layout>
              <c:tx>
                <c:rich>
                  <a:bodyPr/>
                  <a:lstStyle/>
                  <a:p>
                    <a:pPr>
                      <a:defRPr sz="1400"/>
                    </a:pPr>
                    <a:r>
                      <a:rPr lang="en-US" sz="1200" dirty="0" smtClean="0"/>
                      <a:t>78,6</a:t>
                    </a:r>
                    <a:r>
                      <a:rPr lang="ru-RU" sz="1200" dirty="0" smtClean="0"/>
                      <a:t> %</a:t>
                    </a:r>
                    <a:endParaRPr lang="en-US" sz="1200" dirty="0"/>
                  </a:p>
                </c:rich>
              </c:tx>
              <c:spPr>
                <a:solidFill>
                  <a:schemeClr val="accent5">
                    <a:lumMod val="40000"/>
                    <a:lumOff val="60000"/>
                  </a:schemeClr>
                </a:solidFill>
              </c:sp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4.0676393983224667E-3"/>
                  <c:y val="0.13121257987694945"/>
                </c:manualLayout>
              </c:layout>
              <c:tx>
                <c:rich>
                  <a:bodyPr/>
                  <a:lstStyle/>
                  <a:p>
                    <a:pPr>
                      <a:defRPr sz="1400"/>
                    </a:pPr>
                    <a:r>
                      <a:rPr lang="en-US" smtClean="0"/>
                      <a:t>79</a:t>
                    </a:r>
                    <a:r>
                      <a:rPr lang="ru-RU" smtClean="0"/>
                      <a:t>%</a:t>
                    </a:r>
                    <a:endParaRPr lang="en-US"/>
                  </a:p>
                </c:rich>
              </c:tx>
              <c:spPr>
                <a:solidFill>
                  <a:schemeClr val="accent5">
                    <a:lumMod val="40000"/>
                    <a:lumOff val="60000"/>
                  </a:schemeClr>
                </a:solidFill>
              </c:spPr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400"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Лист1!$A$2:$A$3</c:f>
              <c:strCache>
                <c:ptCount val="2"/>
                <c:pt idx="0">
                  <c:v>1 пол-е</c:v>
                </c:pt>
                <c:pt idx="1">
                  <c:v>2 пол- е</c:v>
                </c:pt>
              </c:strCache>
            </c:strRef>
          </c:cat>
          <c:val>
            <c:numRef>
              <c:f>Лист1!$B$2:$B$3</c:f>
              <c:numCache>
                <c:formatCode>General</c:formatCode>
                <c:ptCount val="2"/>
                <c:pt idx="0">
                  <c:v>78.599999999999994</c:v>
                </c:pt>
                <c:pt idx="1">
                  <c:v>79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14752256"/>
        <c:axId val="214539008"/>
      </c:barChart>
      <c:catAx>
        <c:axId val="214752256"/>
        <c:scaling>
          <c:orientation val="minMax"/>
        </c:scaling>
        <c:delete val="0"/>
        <c:axPos val="b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ru-RU"/>
          </a:p>
        </c:txPr>
        <c:crossAx val="214539008"/>
        <c:crosses val="autoZero"/>
        <c:auto val="1"/>
        <c:lblAlgn val="ctr"/>
        <c:lblOffset val="100"/>
        <c:noMultiLvlLbl val="0"/>
      </c:catAx>
      <c:valAx>
        <c:axId val="214539008"/>
        <c:scaling>
          <c:orientation val="minMax"/>
          <c:max val="80"/>
          <c:min val="5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ru-RU"/>
          </a:p>
        </c:txPr>
        <c:crossAx val="214752256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59784342552722136"/>
          <c:y val="0.31137957605850064"/>
          <c:w val="0.37786594377069643"/>
          <c:h val="0.37724084788299878"/>
        </c:manualLayout>
      </c:layout>
      <c:overlay val="0"/>
      <c:txPr>
        <a:bodyPr/>
        <a:lstStyle/>
        <a:p>
          <a:pPr>
            <a:defRPr sz="140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#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3732A3F-48E5-4158-B2AA-7CD75EF1B2E6}" type="doc">
      <dgm:prSet loTypeId="urn:microsoft.com/office/officeart/2005/8/layout/vProcess5" loCatId="process" qsTypeId="urn:microsoft.com/office/officeart/2005/8/quickstyle/simple1" qsCatId="simple" csTypeId="urn:microsoft.com/office/officeart/2005/8/colors/colorful1#1" csCatId="colorful" phldr="1"/>
      <dgm:spPr/>
      <dgm:t>
        <a:bodyPr/>
        <a:lstStyle/>
        <a:p>
          <a:endParaRPr lang="ru-RU"/>
        </a:p>
      </dgm:t>
    </dgm:pt>
    <dgm:pt modelId="{5365E11F-70A2-47E0-8714-F0372FABABF5}">
      <dgm:prSet phldrT="[Текст]"/>
      <dgm:spPr/>
      <dgm:t>
        <a:bodyPr/>
        <a:lstStyle/>
        <a:p>
          <a:pPr rtl="0"/>
          <a:r>
            <a:rPr kumimoji="0" lang="ru-RU" b="1" i="0" u="none" strike="noStrike" cap="none" spc="0" normalizeH="0" baseline="0" dirty="0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Мероприятия «</a:t>
          </a:r>
          <a:r>
            <a:rPr kumimoji="0" lang="ru-RU" b="1" i="0" u="none" strike="noStrike" cap="none" spc="0" normalizeH="0" baseline="0" dirty="0" err="1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Кванториума</a:t>
          </a:r>
          <a:r>
            <a:rPr kumimoji="0" lang="ru-RU" b="1" i="0" u="none" strike="noStrike" cap="none" spc="0" normalizeH="0" baseline="0" dirty="0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»:</a:t>
          </a:r>
          <a:endParaRPr lang="ru-RU" b="1" dirty="0">
            <a:solidFill>
              <a:schemeClr val="bg1"/>
            </a:solidFill>
          </a:endParaRPr>
        </a:p>
      </dgm:t>
    </dgm:pt>
    <dgm:pt modelId="{9A050E7F-6AF3-4B41-AE76-D19B8049050A}" type="parTrans" cxnId="{52E8E6FC-0E1F-43BA-8785-D00F25B2BC1F}">
      <dgm:prSet/>
      <dgm:spPr/>
      <dgm:t>
        <a:bodyPr/>
        <a:lstStyle/>
        <a:p>
          <a:endParaRPr lang="ru-RU"/>
        </a:p>
      </dgm:t>
    </dgm:pt>
    <dgm:pt modelId="{74DB5687-CC91-4DE6-AB66-EEE2E1C59581}" type="sibTrans" cxnId="{52E8E6FC-0E1F-43BA-8785-D00F25B2BC1F}">
      <dgm:prSet/>
      <dgm:spPr/>
      <dgm:t>
        <a:bodyPr/>
        <a:lstStyle/>
        <a:p>
          <a:endParaRPr lang="ru-RU"/>
        </a:p>
      </dgm:t>
    </dgm:pt>
    <dgm:pt modelId="{95E1E1E8-6391-4F7C-A634-029AFCE7F994}">
      <dgm:prSet phldrT="[Текст]"/>
      <dgm:spPr/>
      <dgm:t>
        <a:bodyPr/>
        <a:lstStyle/>
        <a:p>
          <a:pPr rtl="0"/>
          <a:r>
            <a:rPr kumimoji="0" lang="ru-RU" b="0" i="0" u="none" strike="noStrike" cap="none" spc="0" normalizeH="0" baseline="0" dirty="0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Образовательные</a:t>
          </a:r>
          <a:r>
            <a:rPr kumimoji="0" lang="ru-RU" b="0" i="0" u="none" strike="noStrike" cap="none" spc="0" normalizeH="0" dirty="0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 </a:t>
          </a:r>
          <a:r>
            <a:rPr kumimoji="0" lang="ru-RU" b="0" i="0" u="none" strike="noStrike" cap="none" spc="0" normalizeH="0" dirty="0" err="1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интенсивы</a:t>
          </a:r>
          <a:endParaRPr lang="ru-RU" dirty="0"/>
        </a:p>
      </dgm:t>
    </dgm:pt>
    <dgm:pt modelId="{ACDC55F1-C9AD-491C-86C8-C8F784663D7B}" type="parTrans" cxnId="{45442D6D-26FC-4130-B7EF-65EEC0E872B8}">
      <dgm:prSet/>
      <dgm:spPr/>
      <dgm:t>
        <a:bodyPr/>
        <a:lstStyle/>
        <a:p>
          <a:endParaRPr lang="ru-RU"/>
        </a:p>
      </dgm:t>
    </dgm:pt>
    <dgm:pt modelId="{922824CA-3C8E-46DD-80D5-B4361B48C6B1}" type="sibTrans" cxnId="{45442D6D-26FC-4130-B7EF-65EEC0E872B8}">
      <dgm:prSet/>
      <dgm:spPr/>
      <dgm:t>
        <a:bodyPr/>
        <a:lstStyle/>
        <a:p>
          <a:endParaRPr lang="ru-RU"/>
        </a:p>
      </dgm:t>
    </dgm:pt>
    <dgm:pt modelId="{DFD6DDFC-7F7E-4F60-ACB3-BA92795DA324}">
      <dgm:prSet phldrT="[Текст]"/>
      <dgm:spPr/>
      <dgm:t>
        <a:bodyPr/>
        <a:lstStyle/>
        <a:p>
          <a:pPr rtl="0"/>
          <a:r>
            <a:rPr kumimoji="0" lang="en-US" b="0" i="0" u="none" strike="noStrike" cap="none" spc="0" normalizeH="0" dirty="0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IT</a:t>
          </a:r>
          <a:r>
            <a:rPr kumimoji="0" lang="ru-RU" b="0" i="0" u="none" strike="noStrike" cap="none" spc="0" normalizeH="0" dirty="0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-каникулы, инженерные каникулы</a:t>
          </a:r>
          <a:endParaRPr lang="ru-RU" dirty="0">
            <a:solidFill>
              <a:schemeClr val="bg1"/>
            </a:solidFill>
          </a:endParaRPr>
        </a:p>
      </dgm:t>
    </dgm:pt>
    <dgm:pt modelId="{1CB33156-C42B-4AC7-A7F8-2BD732A719DC}" type="parTrans" cxnId="{2C5E7C16-6D88-40B8-A787-AD81F873D451}">
      <dgm:prSet/>
      <dgm:spPr/>
      <dgm:t>
        <a:bodyPr/>
        <a:lstStyle/>
        <a:p>
          <a:endParaRPr lang="ru-RU"/>
        </a:p>
      </dgm:t>
    </dgm:pt>
    <dgm:pt modelId="{22621C06-591A-4AC3-88A8-53A939015B29}" type="sibTrans" cxnId="{2C5E7C16-6D88-40B8-A787-AD81F873D451}">
      <dgm:prSet/>
      <dgm:spPr/>
      <dgm:t>
        <a:bodyPr/>
        <a:lstStyle/>
        <a:p>
          <a:endParaRPr lang="ru-RU"/>
        </a:p>
      </dgm:t>
    </dgm:pt>
    <dgm:pt modelId="{BFA34D27-D135-4153-9077-10F256B41835}">
      <dgm:prSet/>
      <dgm:spPr/>
      <dgm:t>
        <a:bodyPr/>
        <a:lstStyle/>
        <a:p>
          <a:pPr rtl="0"/>
          <a:r>
            <a:rPr kumimoji="0" lang="ru-RU" b="0" i="0" u="none" strike="noStrike" cap="none" spc="0" normalizeH="0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Мобильный кваниториум</a:t>
          </a:r>
          <a:endParaRPr kumimoji="0" lang="ru-RU" b="0" i="0" u="none" strike="noStrike" cap="none" spc="0" normalizeH="0" dirty="0" smtClean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endParaRPr>
        </a:p>
      </dgm:t>
    </dgm:pt>
    <dgm:pt modelId="{920EDA1C-7FE3-4838-9F7B-42D252A75826}" type="parTrans" cxnId="{1C45CD76-D052-4499-8412-635DE8B087D9}">
      <dgm:prSet/>
      <dgm:spPr/>
      <dgm:t>
        <a:bodyPr/>
        <a:lstStyle/>
        <a:p>
          <a:endParaRPr lang="ru-RU"/>
        </a:p>
      </dgm:t>
    </dgm:pt>
    <dgm:pt modelId="{6F81FC27-4538-4AB7-B568-1D302E215456}" type="sibTrans" cxnId="{1C45CD76-D052-4499-8412-635DE8B087D9}">
      <dgm:prSet/>
      <dgm:spPr/>
      <dgm:t>
        <a:bodyPr/>
        <a:lstStyle/>
        <a:p>
          <a:endParaRPr lang="ru-RU"/>
        </a:p>
      </dgm:t>
    </dgm:pt>
    <dgm:pt modelId="{CAC321A3-4016-4E00-A497-ADB2AD99C900}">
      <dgm:prSet/>
      <dgm:spPr/>
      <dgm:t>
        <a:bodyPr/>
        <a:lstStyle/>
        <a:p>
          <a:pPr rtl="0"/>
          <a:r>
            <a:rPr lang="ru-RU" dirty="0" err="1" smtClea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Хакатоны</a:t>
          </a:r>
          <a:endParaRPr kumimoji="0" lang="ru-RU" b="0" i="0" u="none" strike="noStrike" cap="none" spc="0" normalizeH="0" dirty="0" smtClean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endParaRPr>
        </a:p>
      </dgm:t>
    </dgm:pt>
    <dgm:pt modelId="{C9127A14-BB0A-42EE-AAF0-174625302CC0}" type="parTrans" cxnId="{A4DB72A2-890E-40F9-B0E4-22EA25A6433E}">
      <dgm:prSet/>
      <dgm:spPr/>
      <dgm:t>
        <a:bodyPr/>
        <a:lstStyle/>
        <a:p>
          <a:endParaRPr lang="ru-RU"/>
        </a:p>
      </dgm:t>
    </dgm:pt>
    <dgm:pt modelId="{92BD186C-4C06-4F90-9ACB-31E3762FB50B}" type="sibTrans" cxnId="{A4DB72A2-890E-40F9-B0E4-22EA25A6433E}">
      <dgm:prSet/>
      <dgm:spPr/>
      <dgm:t>
        <a:bodyPr/>
        <a:lstStyle/>
        <a:p>
          <a:endParaRPr lang="ru-RU"/>
        </a:p>
      </dgm:t>
    </dgm:pt>
    <dgm:pt modelId="{C47E33F5-E2C4-49A2-BAA3-172DE7399664}" type="pres">
      <dgm:prSet presAssocID="{33732A3F-48E5-4158-B2AA-7CD75EF1B2E6}" presName="outerComposite" presStyleCnt="0">
        <dgm:presLayoutVars>
          <dgm:chMax val="5"/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54769920-8BF1-4E5A-9B32-0F352ADCA8AE}" type="pres">
      <dgm:prSet presAssocID="{33732A3F-48E5-4158-B2AA-7CD75EF1B2E6}" presName="dummyMaxCanvas" presStyleCnt="0">
        <dgm:presLayoutVars/>
      </dgm:prSet>
      <dgm:spPr/>
    </dgm:pt>
    <dgm:pt modelId="{F73914F8-8352-4F16-98B6-23F4CD7E270B}" type="pres">
      <dgm:prSet presAssocID="{33732A3F-48E5-4158-B2AA-7CD75EF1B2E6}" presName="FiveNodes_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6323E2A-4FB4-462A-B6F8-D2B50A8F57F6}" type="pres">
      <dgm:prSet presAssocID="{33732A3F-48E5-4158-B2AA-7CD75EF1B2E6}" presName="FiveNodes_2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EB560D0-C8B5-4103-9011-D9235DE8995E}" type="pres">
      <dgm:prSet presAssocID="{33732A3F-48E5-4158-B2AA-7CD75EF1B2E6}" presName="FiveNodes_3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B351948-2D90-4CD5-9F39-41EADA3E8366}" type="pres">
      <dgm:prSet presAssocID="{33732A3F-48E5-4158-B2AA-7CD75EF1B2E6}" presName="FiveNodes_4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93C5DB8-E8CD-4708-A4C5-8CCE8399F6DE}" type="pres">
      <dgm:prSet presAssocID="{33732A3F-48E5-4158-B2AA-7CD75EF1B2E6}" presName="FiveNodes_5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F3CE094-9480-4034-96A6-35602BEF2576}" type="pres">
      <dgm:prSet presAssocID="{33732A3F-48E5-4158-B2AA-7CD75EF1B2E6}" presName="FiveConn_1-2" presStyleLbl="fgAccFollowNode1" presStyleIdx="0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49F0246-204D-4A88-9864-0955E8A9C93B}" type="pres">
      <dgm:prSet presAssocID="{33732A3F-48E5-4158-B2AA-7CD75EF1B2E6}" presName="FiveConn_2-3" presStyleLbl="fgAccFollowNode1" presStyleIdx="1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48989A7-7D20-4DBB-B23A-5DB4649A7F7F}" type="pres">
      <dgm:prSet presAssocID="{33732A3F-48E5-4158-B2AA-7CD75EF1B2E6}" presName="FiveConn_3-4" presStyleLbl="fgAccFollowNode1" presStyleIdx="2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C8FE05B-7B82-4ED0-8AE0-14E118B961D4}" type="pres">
      <dgm:prSet presAssocID="{33732A3F-48E5-4158-B2AA-7CD75EF1B2E6}" presName="FiveConn_4-5" presStyleLbl="fgAccFollowNode1" presStyleIdx="3" presStyleCnt="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6F4BB77-BDA9-4674-9BE0-46B7B2985336}" type="pres">
      <dgm:prSet presAssocID="{33732A3F-48E5-4158-B2AA-7CD75EF1B2E6}" presName="FiveNodes_1_text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136368F-57AE-4811-A75C-05CA796F69A8}" type="pres">
      <dgm:prSet presAssocID="{33732A3F-48E5-4158-B2AA-7CD75EF1B2E6}" presName="FiveNodes_2_text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CDD3672-6DD0-4A22-A013-58D441E2F9EB}" type="pres">
      <dgm:prSet presAssocID="{33732A3F-48E5-4158-B2AA-7CD75EF1B2E6}" presName="FiveNodes_3_text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8FDCD19-043C-4A45-B365-0E281D2C4167}" type="pres">
      <dgm:prSet presAssocID="{33732A3F-48E5-4158-B2AA-7CD75EF1B2E6}" presName="FiveNodes_4_text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F8F6448-F42C-49A0-8E92-5608B4FA2054}" type="pres">
      <dgm:prSet presAssocID="{33732A3F-48E5-4158-B2AA-7CD75EF1B2E6}" presName="FiveNodes_5_text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86246C9D-9546-4C77-BCB4-BDC2C057E552}" type="presOf" srcId="{74DB5687-CC91-4DE6-AB66-EEE2E1C59581}" destId="{0F3CE094-9480-4034-96A6-35602BEF2576}" srcOrd="0" destOrd="0" presId="urn:microsoft.com/office/officeart/2005/8/layout/vProcess5"/>
    <dgm:cxn modelId="{F2EA2835-4E66-4CC5-9684-37B1951B5D9C}" type="presOf" srcId="{DFD6DDFC-7F7E-4F60-ACB3-BA92795DA324}" destId="{6EB560D0-C8B5-4103-9011-D9235DE8995E}" srcOrd="0" destOrd="0" presId="urn:microsoft.com/office/officeart/2005/8/layout/vProcess5"/>
    <dgm:cxn modelId="{6CCC28DC-6390-4391-A2ED-23E68BEBFF3B}" type="presOf" srcId="{22621C06-591A-4AC3-88A8-53A939015B29}" destId="{D48989A7-7D20-4DBB-B23A-5DB4649A7F7F}" srcOrd="0" destOrd="0" presId="urn:microsoft.com/office/officeart/2005/8/layout/vProcess5"/>
    <dgm:cxn modelId="{C49D07BB-40DD-4040-8CE8-3A194B485B96}" type="presOf" srcId="{95E1E1E8-6391-4F7C-A634-029AFCE7F994}" destId="{C136368F-57AE-4811-A75C-05CA796F69A8}" srcOrd="1" destOrd="0" presId="urn:microsoft.com/office/officeart/2005/8/layout/vProcess5"/>
    <dgm:cxn modelId="{BBAD338D-71F1-4A69-B756-E21CC388246A}" type="presOf" srcId="{5365E11F-70A2-47E0-8714-F0372FABABF5}" destId="{D6F4BB77-BDA9-4674-9BE0-46B7B2985336}" srcOrd="1" destOrd="0" presId="urn:microsoft.com/office/officeart/2005/8/layout/vProcess5"/>
    <dgm:cxn modelId="{CE31DD8D-8A99-4C29-BF3C-05F64F52006E}" type="presOf" srcId="{BFA34D27-D135-4153-9077-10F256B41835}" destId="{0B351948-2D90-4CD5-9F39-41EADA3E8366}" srcOrd="0" destOrd="0" presId="urn:microsoft.com/office/officeart/2005/8/layout/vProcess5"/>
    <dgm:cxn modelId="{362FFFA3-701E-4DF3-B2AA-D7951518F8DB}" type="presOf" srcId="{DFD6DDFC-7F7E-4F60-ACB3-BA92795DA324}" destId="{ACDD3672-6DD0-4A22-A013-58D441E2F9EB}" srcOrd="1" destOrd="0" presId="urn:microsoft.com/office/officeart/2005/8/layout/vProcess5"/>
    <dgm:cxn modelId="{48A75EED-0DEF-443A-B6EF-8C67C9087A69}" type="presOf" srcId="{6F81FC27-4538-4AB7-B568-1D302E215456}" destId="{4C8FE05B-7B82-4ED0-8AE0-14E118B961D4}" srcOrd="0" destOrd="0" presId="urn:microsoft.com/office/officeart/2005/8/layout/vProcess5"/>
    <dgm:cxn modelId="{2C5E7C16-6D88-40B8-A787-AD81F873D451}" srcId="{33732A3F-48E5-4158-B2AA-7CD75EF1B2E6}" destId="{DFD6DDFC-7F7E-4F60-ACB3-BA92795DA324}" srcOrd="2" destOrd="0" parTransId="{1CB33156-C42B-4AC7-A7F8-2BD732A719DC}" sibTransId="{22621C06-591A-4AC3-88A8-53A939015B29}"/>
    <dgm:cxn modelId="{A4DB72A2-890E-40F9-B0E4-22EA25A6433E}" srcId="{33732A3F-48E5-4158-B2AA-7CD75EF1B2E6}" destId="{CAC321A3-4016-4E00-A497-ADB2AD99C900}" srcOrd="4" destOrd="0" parTransId="{C9127A14-BB0A-42EE-AAF0-174625302CC0}" sibTransId="{92BD186C-4C06-4F90-9ACB-31E3762FB50B}"/>
    <dgm:cxn modelId="{032D2F52-8433-40B5-BE2B-145EC15F7E7C}" type="presOf" srcId="{33732A3F-48E5-4158-B2AA-7CD75EF1B2E6}" destId="{C47E33F5-E2C4-49A2-BAA3-172DE7399664}" srcOrd="0" destOrd="0" presId="urn:microsoft.com/office/officeart/2005/8/layout/vProcess5"/>
    <dgm:cxn modelId="{1C45CD76-D052-4499-8412-635DE8B087D9}" srcId="{33732A3F-48E5-4158-B2AA-7CD75EF1B2E6}" destId="{BFA34D27-D135-4153-9077-10F256B41835}" srcOrd="3" destOrd="0" parTransId="{920EDA1C-7FE3-4838-9F7B-42D252A75826}" sibTransId="{6F81FC27-4538-4AB7-B568-1D302E215456}"/>
    <dgm:cxn modelId="{52E8E6FC-0E1F-43BA-8785-D00F25B2BC1F}" srcId="{33732A3F-48E5-4158-B2AA-7CD75EF1B2E6}" destId="{5365E11F-70A2-47E0-8714-F0372FABABF5}" srcOrd="0" destOrd="0" parTransId="{9A050E7F-6AF3-4B41-AE76-D19B8049050A}" sibTransId="{74DB5687-CC91-4DE6-AB66-EEE2E1C59581}"/>
    <dgm:cxn modelId="{39A00E53-1813-4DBE-B793-2F6C2A1E5B23}" type="presOf" srcId="{922824CA-3C8E-46DD-80D5-B4361B48C6B1}" destId="{B49F0246-204D-4A88-9864-0955E8A9C93B}" srcOrd="0" destOrd="0" presId="urn:microsoft.com/office/officeart/2005/8/layout/vProcess5"/>
    <dgm:cxn modelId="{EC098249-77B0-4C9E-82AF-893D00FA2ADA}" type="presOf" srcId="{CAC321A3-4016-4E00-A497-ADB2AD99C900}" destId="{0F8F6448-F42C-49A0-8E92-5608B4FA2054}" srcOrd="1" destOrd="0" presId="urn:microsoft.com/office/officeart/2005/8/layout/vProcess5"/>
    <dgm:cxn modelId="{BECC97AE-028F-4CEC-AECB-A1A13DAFD382}" type="presOf" srcId="{95E1E1E8-6391-4F7C-A634-029AFCE7F994}" destId="{26323E2A-4FB4-462A-B6F8-D2B50A8F57F6}" srcOrd="0" destOrd="0" presId="urn:microsoft.com/office/officeart/2005/8/layout/vProcess5"/>
    <dgm:cxn modelId="{D5A44694-D425-4BCA-869B-AC6A8A1FBD38}" type="presOf" srcId="{BFA34D27-D135-4153-9077-10F256B41835}" destId="{D8FDCD19-043C-4A45-B365-0E281D2C4167}" srcOrd="1" destOrd="0" presId="urn:microsoft.com/office/officeart/2005/8/layout/vProcess5"/>
    <dgm:cxn modelId="{2603C017-7BEB-424B-9B4A-9C98E6B0EBE0}" type="presOf" srcId="{5365E11F-70A2-47E0-8714-F0372FABABF5}" destId="{F73914F8-8352-4F16-98B6-23F4CD7E270B}" srcOrd="0" destOrd="0" presId="urn:microsoft.com/office/officeart/2005/8/layout/vProcess5"/>
    <dgm:cxn modelId="{6F10C9E8-98C8-4580-BFBC-2AEF24401D81}" type="presOf" srcId="{CAC321A3-4016-4E00-A497-ADB2AD99C900}" destId="{193C5DB8-E8CD-4708-A4C5-8CCE8399F6DE}" srcOrd="0" destOrd="0" presId="urn:microsoft.com/office/officeart/2005/8/layout/vProcess5"/>
    <dgm:cxn modelId="{45442D6D-26FC-4130-B7EF-65EEC0E872B8}" srcId="{33732A3F-48E5-4158-B2AA-7CD75EF1B2E6}" destId="{95E1E1E8-6391-4F7C-A634-029AFCE7F994}" srcOrd="1" destOrd="0" parTransId="{ACDC55F1-C9AD-491C-86C8-C8F784663D7B}" sibTransId="{922824CA-3C8E-46DD-80D5-B4361B48C6B1}"/>
    <dgm:cxn modelId="{B7E41784-3DD4-4A5F-A491-D5F84CE440AB}" type="presParOf" srcId="{C47E33F5-E2C4-49A2-BAA3-172DE7399664}" destId="{54769920-8BF1-4E5A-9B32-0F352ADCA8AE}" srcOrd="0" destOrd="0" presId="urn:microsoft.com/office/officeart/2005/8/layout/vProcess5"/>
    <dgm:cxn modelId="{94DCAA50-D42B-44F8-89F6-0B388216B6B9}" type="presParOf" srcId="{C47E33F5-E2C4-49A2-BAA3-172DE7399664}" destId="{F73914F8-8352-4F16-98B6-23F4CD7E270B}" srcOrd="1" destOrd="0" presId="urn:microsoft.com/office/officeart/2005/8/layout/vProcess5"/>
    <dgm:cxn modelId="{426E9944-74A5-41B0-8A1A-E9F9646CC7BA}" type="presParOf" srcId="{C47E33F5-E2C4-49A2-BAA3-172DE7399664}" destId="{26323E2A-4FB4-462A-B6F8-D2B50A8F57F6}" srcOrd="2" destOrd="0" presId="urn:microsoft.com/office/officeart/2005/8/layout/vProcess5"/>
    <dgm:cxn modelId="{B8D8B2A4-F2E4-424F-8699-AE919E734EFC}" type="presParOf" srcId="{C47E33F5-E2C4-49A2-BAA3-172DE7399664}" destId="{6EB560D0-C8B5-4103-9011-D9235DE8995E}" srcOrd="3" destOrd="0" presId="urn:microsoft.com/office/officeart/2005/8/layout/vProcess5"/>
    <dgm:cxn modelId="{FD2AF4D4-14FF-4C80-928C-7275E73BE6E2}" type="presParOf" srcId="{C47E33F5-E2C4-49A2-BAA3-172DE7399664}" destId="{0B351948-2D90-4CD5-9F39-41EADA3E8366}" srcOrd="4" destOrd="0" presId="urn:microsoft.com/office/officeart/2005/8/layout/vProcess5"/>
    <dgm:cxn modelId="{93751AF0-E52F-4A72-B902-DFC83270472E}" type="presParOf" srcId="{C47E33F5-E2C4-49A2-BAA3-172DE7399664}" destId="{193C5DB8-E8CD-4708-A4C5-8CCE8399F6DE}" srcOrd="5" destOrd="0" presId="urn:microsoft.com/office/officeart/2005/8/layout/vProcess5"/>
    <dgm:cxn modelId="{74143801-7961-4A49-819F-7188C9891999}" type="presParOf" srcId="{C47E33F5-E2C4-49A2-BAA3-172DE7399664}" destId="{0F3CE094-9480-4034-96A6-35602BEF2576}" srcOrd="6" destOrd="0" presId="urn:microsoft.com/office/officeart/2005/8/layout/vProcess5"/>
    <dgm:cxn modelId="{B8863F52-00B8-4209-B644-1CAB6096C01B}" type="presParOf" srcId="{C47E33F5-E2C4-49A2-BAA3-172DE7399664}" destId="{B49F0246-204D-4A88-9864-0955E8A9C93B}" srcOrd="7" destOrd="0" presId="urn:microsoft.com/office/officeart/2005/8/layout/vProcess5"/>
    <dgm:cxn modelId="{B7C2DFB7-8E90-42B5-A520-6DBB97D017C9}" type="presParOf" srcId="{C47E33F5-E2C4-49A2-BAA3-172DE7399664}" destId="{D48989A7-7D20-4DBB-B23A-5DB4649A7F7F}" srcOrd="8" destOrd="0" presId="urn:microsoft.com/office/officeart/2005/8/layout/vProcess5"/>
    <dgm:cxn modelId="{EAE838F4-4095-4175-BA98-16C0D8F9E5FE}" type="presParOf" srcId="{C47E33F5-E2C4-49A2-BAA3-172DE7399664}" destId="{4C8FE05B-7B82-4ED0-8AE0-14E118B961D4}" srcOrd="9" destOrd="0" presId="urn:microsoft.com/office/officeart/2005/8/layout/vProcess5"/>
    <dgm:cxn modelId="{EEC71D77-F91B-4C26-B14D-C45B9BBC7F33}" type="presParOf" srcId="{C47E33F5-E2C4-49A2-BAA3-172DE7399664}" destId="{D6F4BB77-BDA9-4674-9BE0-46B7B2985336}" srcOrd="10" destOrd="0" presId="urn:microsoft.com/office/officeart/2005/8/layout/vProcess5"/>
    <dgm:cxn modelId="{D3475060-A4A3-4EE8-9405-8BC985D00AE2}" type="presParOf" srcId="{C47E33F5-E2C4-49A2-BAA3-172DE7399664}" destId="{C136368F-57AE-4811-A75C-05CA796F69A8}" srcOrd="11" destOrd="0" presId="urn:microsoft.com/office/officeart/2005/8/layout/vProcess5"/>
    <dgm:cxn modelId="{5B403D38-3A04-4187-82B5-840050052957}" type="presParOf" srcId="{C47E33F5-E2C4-49A2-BAA3-172DE7399664}" destId="{ACDD3672-6DD0-4A22-A013-58D441E2F9EB}" srcOrd="12" destOrd="0" presId="urn:microsoft.com/office/officeart/2005/8/layout/vProcess5"/>
    <dgm:cxn modelId="{4E31F9B8-B6C5-4327-99DF-FD0BD438E50A}" type="presParOf" srcId="{C47E33F5-E2C4-49A2-BAA3-172DE7399664}" destId="{D8FDCD19-043C-4A45-B365-0E281D2C4167}" srcOrd="13" destOrd="0" presId="urn:microsoft.com/office/officeart/2005/8/layout/vProcess5"/>
    <dgm:cxn modelId="{7AB503A4-A71F-49C3-8806-A76679F1038A}" type="presParOf" srcId="{C47E33F5-E2C4-49A2-BAA3-172DE7399664}" destId="{0F8F6448-F42C-49A0-8E92-5608B4FA2054}" srcOrd="14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A556412-87AD-4B56-BA5B-C08D05FB5A6A}" type="doc">
      <dgm:prSet loTypeId="urn:microsoft.com/office/officeart/2009/3/layout/StepUpProcess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BC0A857C-E767-4C98-858F-0A311DBA902F}">
      <dgm:prSet phldrT="[Текст]" custT="1"/>
      <dgm:spPr/>
      <dgm:t>
        <a:bodyPr/>
        <a:lstStyle/>
        <a:p>
          <a:r>
            <a:rPr lang="ru-RU" sz="3600" dirty="0" smtClean="0"/>
            <a:t>2019</a:t>
          </a:r>
          <a:endParaRPr lang="ru-RU" sz="3600" dirty="0"/>
        </a:p>
      </dgm:t>
    </dgm:pt>
    <dgm:pt modelId="{8D8831E4-42C6-4483-A9B1-97034CC018CB}" type="parTrans" cxnId="{0031FC0E-E387-46C5-B757-75F6D3F120AC}">
      <dgm:prSet/>
      <dgm:spPr/>
      <dgm:t>
        <a:bodyPr/>
        <a:lstStyle/>
        <a:p>
          <a:endParaRPr lang="ru-RU"/>
        </a:p>
      </dgm:t>
    </dgm:pt>
    <dgm:pt modelId="{FCB97D7A-9C70-429E-B7D8-C925E6FF32F6}" type="sibTrans" cxnId="{0031FC0E-E387-46C5-B757-75F6D3F120AC}">
      <dgm:prSet/>
      <dgm:spPr/>
      <dgm:t>
        <a:bodyPr/>
        <a:lstStyle/>
        <a:p>
          <a:endParaRPr lang="ru-RU"/>
        </a:p>
      </dgm:t>
    </dgm:pt>
    <dgm:pt modelId="{F710351C-AA09-4094-A9CE-844206BC7D91}">
      <dgm:prSet phldrT="[Текст]" custT="1"/>
      <dgm:spPr/>
      <dgm:t>
        <a:bodyPr/>
        <a:lstStyle/>
        <a:p>
          <a:r>
            <a:rPr lang="ru-RU" sz="3600" dirty="0" smtClean="0"/>
            <a:t>2020</a:t>
          </a:r>
          <a:endParaRPr lang="ru-RU" sz="3600" dirty="0"/>
        </a:p>
      </dgm:t>
    </dgm:pt>
    <dgm:pt modelId="{81C178DE-3D9B-4633-9640-07B87B96BFD0}" type="parTrans" cxnId="{7D1054FA-B0CA-4C95-8150-737FB373B664}">
      <dgm:prSet/>
      <dgm:spPr/>
      <dgm:t>
        <a:bodyPr/>
        <a:lstStyle/>
        <a:p>
          <a:endParaRPr lang="ru-RU"/>
        </a:p>
      </dgm:t>
    </dgm:pt>
    <dgm:pt modelId="{4071185C-2069-47BC-B6A3-7F9D68F14C87}" type="sibTrans" cxnId="{7D1054FA-B0CA-4C95-8150-737FB373B664}">
      <dgm:prSet/>
      <dgm:spPr/>
      <dgm:t>
        <a:bodyPr/>
        <a:lstStyle/>
        <a:p>
          <a:endParaRPr lang="ru-RU"/>
        </a:p>
      </dgm:t>
    </dgm:pt>
    <dgm:pt modelId="{E8CA1795-6C8D-4057-8A8C-D6C7E41D4A95}">
      <dgm:prSet phldrT="[Текст]" custT="1"/>
      <dgm:spPr/>
      <dgm:t>
        <a:bodyPr/>
        <a:lstStyle/>
        <a:p>
          <a:r>
            <a:rPr lang="ru-RU" sz="3600" dirty="0" smtClean="0"/>
            <a:t>2021</a:t>
          </a:r>
          <a:endParaRPr lang="ru-RU" sz="3600" dirty="0"/>
        </a:p>
      </dgm:t>
    </dgm:pt>
    <dgm:pt modelId="{00522B75-F3D0-41DF-B62C-066064818EE0}" type="parTrans" cxnId="{31808579-B2D3-4B1E-8B91-82C3BAF439AF}">
      <dgm:prSet/>
      <dgm:spPr/>
      <dgm:t>
        <a:bodyPr/>
        <a:lstStyle/>
        <a:p>
          <a:endParaRPr lang="ru-RU"/>
        </a:p>
      </dgm:t>
    </dgm:pt>
    <dgm:pt modelId="{8672405F-3721-4B9E-BCEB-19A4158C19A6}" type="sibTrans" cxnId="{31808579-B2D3-4B1E-8B91-82C3BAF439AF}">
      <dgm:prSet/>
      <dgm:spPr/>
      <dgm:t>
        <a:bodyPr/>
        <a:lstStyle/>
        <a:p>
          <a:endParaRPr lang="ru-RU"/>
        </a:p>
      </dgm:t>
    </dgm:pt>
    <dgm:pt modelId="{B7986E26-18A7-4E76-8755-A430D2CF37B0}" type="pres">
      <dgm:prSet presAssocID="{3A556412-87AD-4B56-BA5B-C08D05FB5A6A}" presName="rootnode" presStyleCnt="0">
        <dgm:presLayoutVars>
          <dgm:chMax/>
          <dgm:chPref/>
          <dgm:dir/>
          <dgm:animLvl val="lvl"/>
        </dgm:presLayoutVars>
      </dgm:prSet>
      <dgm:spPr/>
      <dgm:t>
        <a:bodyPr/>
        <a:lstStyle/>
        <a:p>
          <a:endParaRPr lang="ru-RU"/>
        </a:p>
      </dgm:t>
    </dgm:pt>
    <dgm:pt modelId="{5A8E9D5F-9A5F-48A8-ABF0-79EB806B3E3F}" type="pres">
      <dgm:prSet presAssocID="{BC0A857C-E767-4C98-858F-0A311DBA902F}" presName="composite" presStyleCnt="0"/>
      <dgm:spPr/>
    </dgm:pt>
    <dgm:pt modelId="{A10A6411-87FD-4658-B443-326F54D0D106}" type="pres">
      <dgm:prSet presAssocID="{BC0A857C-E767-4C98-858F-0A311DBA902F}" presName="LShape" presStyleLbl="alignNode1" presStyleIdx="0" presStyleCnt="5"/>
      <dgm:spPr/>
    </dgm:pt>
    <dgm:pt modelId="{F86034B1-790D-4399-801F-0F5AE2B918F2}" type="pres">
      <dgm:prSet presAssocID="{BC0A857C-E767-4C98-858F-0A311DBA902F}" presName="ParentText" presStyleLbl="revTx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F4E92C1-A3B8-4B33-B11E-CF704FEA49CB}" type="pres">
      <dgm:prSet presAssocID="{BC0A857C-E767-4C98-858F-0A311DBA902F}" presName="Triangle" presStyleLbl="alignNode1" presStyleIdx="1" presStyleCnt="5"/>
      <dgm:spPr/>
    </dgm:pt>
    <dgm:pt modelId="{A4F1B976-1876-4988-858D-4F1EA1624BCE}" type="pres">
      <dgm:prSet presAssocID="{FCB97D7A-9C70-429E-B7D8-C925E6FF32F6}" presName="sibTrans" presStyleCnt="0"/>
      <dgm:spPr/>
    </dgm:pt>
    <dgm:pt modelId="{3A4E4100-0790-4507-BBD5-863F20DEBC29}" type="pres">
      <dgm:prSet presAssocID="{FCB97D7A-9C70-429E-B7D8-C925E6FF32F6}" presName="space" presStyleCnt="0"/>
      <dgm:spPr/>
    </dgm:pt>
    <dgm:pt modelId="{4AA0A835-4DCB-40B9-9E2F-3EAC669942FC}" type="pres">
      <dgm:prSet presAssocID="{F710351C-AA09-4094-A9CE-844206BC7D91}" presName="composite" presStyleCnt="0"/>
      <dgm:spPr/>
    </dgm:pt>
    <dgm:pt modelId="{0E350C89-1835-47B8-AA12-1BFB2259A05A}" type="pres">
      <dgm:prSet presAssocID="{F710351C-AA09-4094-A9CE-844206BC7D91}" presName="LShape" presStyleLbl="alignNode1" presStyleIdx="2" presStyleCnt="5"/>
      <dgm:spPr/>
    </dgm:pt>
    <dgm:pt modelId="{A9ADAF24-ECAF-47AE-BD6C-DDBAEEB429A5}" type="pres">
      <dgm:prSet presAssocID="{F710351C-AA09-4094-A9CE-844206BC7D91}" presName="ParentText" presStyleLbl="revTx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6169D83-8AE8-49D0-8815-402393D421A0}" type="pres">
      <dgm:prSet presAssocID="{F710351C-AA09-4094-A9CE-844206BC7D91}" presName="Triangle" presStyleLbl="alignNode1" presStyleIdx="3" presStyleCnt="5"/>
      <dgm:spPr/>
    </dgm:pt>
    <dgm:pt modelId="{813FE5EF-8161-4081-91EB-837181B40F82}" type="pres">
      <dgm:prSet presAssocID="{4071185C-2069-47BC-B6A3-7F9D68F14C87}" presName="sibTrans" presStyleCnt="0"/>
      <dgm:spPr/>
    </dgm:pt>
    <dgm:pt modelId="{1CAB41AA-7D47-4E5A-AB9A-51CB73D782F8}" type="pres">
      <dgm:prSet presAssocID="{4071185C-2069-47BC-B6A3-7F9D68F14C87}" presName="space" presStyleCnt="0"/>
      <dgm:spPr/>
    </dgm:pt>
    <dgm:pt modelId="{9CD50B34-96EF-4849-9FE7-539988509C3A}" type="pres">
      <dgm:prSet presAssocID="{E8CA1795-6C8D-4057-8A8C-D6C7E41D4A95}" presName="composite" presStyleCnt="0"/>
      <dgm:spPr/>
    </dgm:pt>
    <dgm:pt modelId="{075CA6CA-8FD5-433F-A1A6-5FF2B3AF6C3A}" type="pres">
      <dgm:prSet presAssocID="{E8CA1795-6C8D-4057-8A8C-D6C7E41D4A95}" presName="LShape" presStyleLbl="alignNode1" presStyleIdx="4" presStyleCnt="5" custLinFactNeighborX="3575" custLinFactNeighborY="5860"/>
      <dgm:spPr/>
    </dgm:pt>
    <dgm:pt modelId="{F9DF842C-FEBE-4B64-928C-8213D64D145F}" type="pres">
      <dgm:prSet presAssocID="{E8CA1795-6C8D-4057-8A8C-D6C7E41D4A95}" presName="ParentText" presStyleLbl="revTx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31808579-B2D3-4B1E-8B91-82C3BAF439AF}" srcId="{3A556412-87AD-4B56-BA5B-C08D05FB5A6A}" destId="{E8CA1795-6C8D-4057-8A8C-D6C7E41D4A95}" srcOrd="2" destOrd="0" parTransId="{00522B75-F3D0-41DF-B62C-066064818EE0}" sibTransId="{8672405F-3721-4B9E-BCEB-19A4158C19A6}"/>
    <dgm:cxn modelId="{0031FC0E-E387-46C5-B757-75F6D3F120AC}" srcId="{3A556412-87AD-4B56-BA5B-C08D05FB5A6A}" destId="{BC0A857C-E767-4C98-858F-0A311DBA902F}" srcOrd="0" destOrd="0" parTransId="{8D8831E4-42C6-4483-A9B1-97034CC018CB}" sibTransId="{FCB97D7A-9C70-429E-B7D8-C925E6FF32F6}"/>
    <dgm:cxn modelId="{7D1054FA-B0CA-4C95-8150-737FB373B664}" srcId="{3A556412-87AD-4B56-BA5B-C08D05FB5A6A}" destId="{F710351C-AA09-4094-A9CE-844206BC7D91}" srcOrd="1" destOrd="0" parTransId="{81C178DE-3D9B-4633-9640-07B87B96BFD0}" sibTransId="{4071185C-2069-47BC-B6A3-7F9D68F14C87}"/>
    <dgm:cxn modelId="{BEADEAB7-056F-407A-9985-37970F7291F6}" type="presOf" srcId="{3A556412-87AD-4B56-BA5B-C08D05FB5A6A}" destId="{B7986E26-18A7-4E76-8755-A430D2CF37B0}" srcOrd="0" destOrd="0" presId="urn:microsoft.com/office/officeart/2009/3/layout/StepUpProcess"/>
    <dgm:cxn modelId="{BF6BED22-817B-4D3C-9621-4AC4EDEF6B44}" type="presOf" srcId="{F710351C-AA09-4094-A9CE-844206BC7D91}" destId="{A9ADAF24-ECAF-47AE-BD6C-DDBAEEB429A5}" srcOrd="0" destOrd="0" presId="urn:microsoft.com/office/officeart/2009/3/layout/StepUpProcess"/>
    <dgm:cxn modelId="{41849AB4-17DA-4119-A169-67398D1D8F6A}" type="presOf" srcId="{BC0A857C-E767-4C98-858F-0A311DBA902F}" destId="{F86034B1-790D-4399-801F-0F5AE2B918F2}" srcOrd="0" destOrd="0" presId="urn:microsoft.com/office/officeart/2009/3/layout/StepUpProcess"/>
    <dgm:cxn modelId="{7DCACCE0-4B24-4E92-B1AF-3A80A665FB53}" type="presOf" srcId="{E8CA1795-6C8D-4057-8A8C-D6C7E41D4A95}" destId="{F9DF842C-FEBE-4B64-928C-8213D64D145F}" srcOrd="0" destOrd="0" presId="urn:microsoft.com/office/officeart/2009/3/layout/StepUpProcess"/>
    <dgm:cxn modelId="{07CA4118-DA8C-492D-A550-A13823CAAC5E}" type="presParOf" srcId="{B7986E26-18A7-4E76-8755-A430D2CF37B0}" destId="{5A8E9D5F-9A5F-48A8-ABF0-79EB806B3E3F}" srcOrd="0" destOrd="0" presId="urn:microsoft.com/office/officeart/2009/3/layout/StepUpProcess"/>
    <dgm:cxn modelId="{1F58DF21-3E87-4B12-9C16-16D6235E55E1}" type="presParOf" srcId="{5A8E9D5F-9A5F-48A8-ABF0-79EB806B3E3F}" destId="{A10A6411-87FD-4658-B443-326F54D0D106}" srcOrd="0" destOrd="0" presId="urn:microsoft.com/office/officeart/2009/3/layout/StepUpProcess"/>
    <dgm:cxn modelId="{743361AF-AE43-4BCC-9952-F30D48AFA29F}" type="presParOf" srcId="{5A8E9D5F-9A5F-48A8-ABF0-79EB806B3E3F}" destId="{F86034B1-790D-4399-801F-0F5AE2B918F2}" srcOrd="1" destOrd="0" presId="urn:microsoft.com/office/officeart/2009/3/layout/StepUpProcess"/>
    <dgm:cxn modelId="{43FA7C83-7799-4CF3-83EB-CE73134C3533}" type="presParOf" srcId="{5A8E9D5F-9A5F-48A8-ABF0-79EB806B3E3F}" destId="{DF4E92C1-A3B8-4B33-B11E-CF704FEA49CB}" srcOrd="2" destOrd="0" presId="urn:microsoft.com/office/officeart/2009/3/layout/StepUpProcess"/>
    <dgm:cxn modelId="{850BBC36-672C-4205-8511-47B8F94D98A9}" type="presParOf" srcId="{B7986E26-18A7-4E76-8755-A430D2CF37B0}" destId="{A4F1B976-1876-4988-858D-4F1EA1624BCE}" srcOrd="1" destOrd="0" presId="urn:microsoft.com/office/officeart/2009/3/layout/StepUpProcess"/>
    <dgm:cxn modelId="{8AC5B735-2286-4CBD-8741-C15DA5B68B3F}" type="presParOf" srcId="{A4F1B976-1876-4988-858D-4F1EA1624BCE}" destId="{3A4E4100-0790-4507-BBD5-863F20DEBC29}" srcOrd="0" destOrd="0" presId="urn:microsoft.com/office/officeart/2009/3/layout/StepUpProcess"/>
    <dgm:cxn modelId="{C8E0C09A-448D-42FC-87B2-5096666052AC}" type="presParOf" srcId="{B7986E26-18A7-4E76-8755-A430D2CF37B0}" destId="{4AA0A835-4DCB-40B9-9E2F-3EAC669942FC}" srcOrd="2" destOrd="0" presId="urn:microsoft.com/office/officeart/2009/3/layout/StepUpProcess"/>
    <dgm:cxn modelId="{42ECA978-F9ED-4D91-9CEB-8F66CA8E794D}" type="presParOf" srcId="{4AA0A835-4DCB-40B9-9E2F-3EAC669942FC}" destId="{0E350C89-1835-47B8-AA12-1BFB2259A05A}" srcOrd="0" destOrd="0" presId="urn:microsoft.com/office/officeart/2009/3/layout/StepUpProcess"/>
    <dgm:cxn modelId="{9822380C-67DB-41B5-BBDC-9348010A6893}" type="presParOf" srcId="{4AA0A835-4DCB-40B9-9E2F-3EAC669942FC}" destId="{A9ADAF24-ECAF-47AE-BD6C-DDBAEEB429A5}" srcOrd="1" destOrd="0" presId="urn:microsoft.com/office/officeart/2009/3/layout/StepUpProcess"/>
    <dgm:cxn modelId="{B6ECFCC3-94EC-4115-8E73-88C1B6CAFDF4}" type="presParOf" srcId="{4AA0A835-4DCB-40B9-9E2F-3EAC669942FC}" destId="{C6169D83-8AE8-49D0-8815-402393D421A0}" srcOrd="2" destOrd="0" presId="urn:microsoft.com/office/officeart/2009/3/layout/StepUpProcess"/>
    <dgm:cxn modelId="{8243884B-3444-47B1-BD9D-9238F2E376E8}" type="presParOf" srcId="{B7986E26-18A7-4E76-8755-A430D2CF37B0}" destId="{813FE5EF-8161-4081-91EB-837181B40F82}" srcOrd="3" destOrd="0" presId="urn:microsoft.com/office/officeart/2009/3/layout/StepUpProcess"/>
    <dgm:cxn modelId="{E99447C4-68F5-4343-8532-B36FE47EAA76}" type="presParOf" srcId="{813FE5EF-8161-4081-91EB-837181B40F82}" destId="{1CAB41AA-7D47-4E5A-AB9A-51CB73D782F8}" srcOrd="0" destOrd="0" presId="urn:microsoft.com/office/officeart/2009/3/layout/StepUpProcess"/>
    <dgm:cxn modelId="{CC0C95DD-EFEB-4C5D-A2F8-BA6264D42F63}" type="presParOf" srcId="{B7986E26-18A7-4E76-8755-A430D2CF37B0}" destId="{9CD50B34-96EF-4849-9FE7-539988509C3A}" srcOrd="4" destOrd="0" presId="urn:microsoft.com/office/officeart/2009/3/layout/StepUpProcess"/>
    <dgm:cxn modelId="{B2D6EEC6-1AC0-4829-9038-013FEF412D1F}" type="presParOf" srcId="{9CD50B34-96EF-4849-9FE7-539988509C3A}" destId="{075CA6CA-8FD5-433F-A1A6-5FF2B3AF6C3A}" srcOrd="0" destOrd="0" presId="urn:microsoft.com/office/officeart/2009/3/layout/StepUpProcess"/>
    <dgm:cxn modelId="{88734FB8-696A-4B05-B849-22D8CC26437D}" type="presParOf" srcId="{9CD50B34-96EF-4849-9FE7-539988509C3A}" destId="{F9DF842C-FEBE-4B64-928C-8213D64D145F}" srcOrd="1" destOrd="0" presId="urn:microsoft.com/office/officeart/2009/3/layout/StepUpProcess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73914F8-8352-4F16-98B6-23F4CD7E270B}">
      <dsp:nvSpPr>
        <dsp:cNvPr id="0" name=""/>
        <dsp:cNvSpPr/>
      </dsp:nvSpPr>
      <dsp:spPr>
        <a:xfrm>
          <a:off x="0" y="0"/>
          <a:ext cx="3832156" cy="340042"/>
        </a:xfrm>
        <a:prstGeom prst="roundRect">
          <a:avLst>
            <a:gd name="adj" fmla="val 1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ru-RU" sz="1500" b="1" i="0" u="none" strike="noStrike" kern="1200" cap="none" spc="0" normalizeH="0" baseline="0" dirty="0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Мероприятия «</a:t>
          </a:r>
          <a:r>
            <a:rPr kumimoji="0" lang="ru-RU" sz="1500" b="1" i="0" u="none" strike="noStrike" kern="1200" cap="none" spc="0" normalizeH="0" baseline="0" dirty="0" err="1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Кванториума</a:t>
          </a:r>
          <a:r>
            <a:rPr kumimoji="0" lang="ru-RU" sz="1500" b="1" i="0" u="none" strike="noStrike" kern="1200" cap="none" spc="0" normalizeH="0" baseline="0" dirty="0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»:</a:t>
          </a:r>
          <a:endParaRPr lang="ru-RU" sz="1500" b="1" kern="1200" dirty="0">
            <a:solidFill>
              <a:schemeClr val="bg1"/>
            </a:solidFill>
          </a:endParaRPr>
        </a:p>
      </dsp:txBody>
      <dsp:txXfrm>
        <a:off x="9959" y="9959"/>
        <a:ext cx="3425439" cy="320124"/>
      </dsp:txXfrm>
    </dsp:sp>
    <dsp:sp modelId="{26323E2A-4FB4-462A-B6F8-D2B50A8F57F6}">
      <dsp:nvSpPr>
        <dsp:cNvPr id="0" name=""/>
        <dsp:cNvSpPr/>
      </dsp:nvSpPr>
      <dsp:spPr>
        <a:xfrm>
          <a:off x="286167" y="387270"/>
          <a:ext cx="3832156" cy="340042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ru-RU" sz="1500" b="0" i="0" u="none" strike="noStrike" kern="1200" cap="none" spc="0" normalizeH="0" baseline="0" dirty="0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Образовательные</a:t>
          </a:r>
          <a:r>
            <a:rPr kumimoji="0" lang="ru-RU" sz="1500" b="0" i="0" u="none" strike="noStrike" kern="1200" cap="none" spc="0" normalizeH="0" dirty="0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 </a:t>
          </a:r>
          <a:r>
            <a:rPr kumimoji="0" lang="ru-RU" sz="1500" b="0" i="0" u="none" strike="noStrike" kern="1200" cap="none" spc="0" normalizeH="0" dirty="0" err="1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интенсивы</a:t>
          </a:r>
          <a:endParaRPr lang="ru-RU" sz="1500" kern="1200" dirty="0"/>
        </a:p>
      </dsp:txBody>
      <dsp:txXfrm>
        <a:off x="296126" y="397229"/>
        <a:ext cx="3305043" cy="320124"/>
      </dsp:txXfrm>
    </dsp:sp>
    <dsp:sp modelId="{6EB560D0-C8B5-4103-9011-D9235DE8995E}">
      <dsp:nvSpPr>
        <dsp:cNvPr id="0" name=""/>
        <dsp:cNvSpPr/>
      </dsp:nvSpPr>
      <dsp:spPr>
        <a:xfrm>
          <a:off x="572334" y="774540"/>
          <a:ext cx="3832156" cy="340042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en-US" sz="1500" b="0" i="0" u="none" strike="noStrike" kern="1200" cap="none" spc="0" normalizeH="0" dirty="0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IT</a:t>
          </a:r>
          <a:r>
            <a:rPr kumimoji="0" lang="ru-RU" sz="1500" b="0" i="0" u="none" strike="noStrike" kern="1200" cap="none" spc="0" normalizeH="0" dirty="0" smtClean="0">
              <a:ln>
                <a:noFill/>
              </a:ln>
              <a:solidFill>
                <a:schemeClr val="bg1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-каникулы, инженерные каникулы</a:t>
          </a:r>
          <a:endParaRPr lang="ru-RU" sz="1500" kern="1200" dirty="0">
            <a:solidFill>
              <a:schemeClr val="bg1"/>
            </a:solidFill>
          </a:endParaRPr>
        </a:p>
      </dsp:txBody>
      <dsp:txXfrm>
        <a:off x="582293" y="784499"/>
        <a:ext cx="3305043" cy="320124"/>
      </dsp:txXfrm>
    </dsp:sp>
    <dsp:sp modelId="{0B351948-2D90-4CD5-9F39-41EADA3E8366}">
      <dsp:nvSpPr>
        <dsp:cNvPr id="0" name=""/>
        <dsp:cNvSpPr/>
      </dsp:nvSpPr>
      <dsp:spPr>
        <a:xfrm>
          <a:off x="858502" y="1161811"/>
          <a:ext cx="3832156" cy="340042"/>
        </a:xfrm>
        <a:prstGeom prst="roundRect">
          <a:avLst>
            <a:gd name="adj" fmla="val 1000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ru-RU" sz="1500" b="0" i="0" u="none" strike="noStrike" kern="1200" cap="none" spc="0" normalizeH="0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rPr>
            <a:t>Мобильный кваниториум</a:t>
          </a:r>
          <a:endParaRPr kumimoji="0" lang="ru-RU" sz="1500" b="0" i="0" u="none" strike="noStrike" kern="1200" cap="none" spc="0" normalizeH="0" dirty="0" smtClean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endParaRPr>
        </a:p>
      </dsp:txBody>
      <dsp:txXfrm>
        <a:off x="868461" y="1171770"/>
        <a:ext cx="3305043" cy="320124"/>
      </dsp:txXfrm>
    </dsp:sp>
    <dsp:sp modelId="{193C5DB8-E8CD-4708-A4C5-8CCE8399F6DE}">
      <dsp:nvSpPr>
        <dsp:cNvPr id="0" name=""/>
        <dsp:cNvSpPr/>
      </dsp:nvSpPr>
      <dsp:spPr>
        <a:xfrm>
          <a:off x="1144669" y="1549081"/>
          <a:ext cx="3832156" cy="340042"/>
        </a:xfrm>
        <a:prstGeom prst="roundRect">
          <a:avLst>
            <a:gd name="adj" fmla="val 10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l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500" kern="1200" dirty="0" err="1" smtClean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rPr>
            <a:t>Хакатоны</a:t>
          </a:r>
          <a:endParaRPr kumimoji="0" lang="ru-RU" sz="1500" b="0" i="0" u="none" strike="noStrike" kern="1200" cap="none" spc="0" normalizeH="0" dirty="0" smtClean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endParaRPr>
        </a:p>
      </dsp:txBody>
      <dsp:txXfrm>
        <a:off x="1154628" y="1559040"/>
        <a:ext cx="3305043" cy="320124"/>
      </dsp:txXfrm>
    </dsp:sp>
    <dsp:sp modelId="{0F3CE094-9480-4034-96A6-35602BEF2576}">
      <dsp:nvSpPr>
        <dsp:cNvPr id="0" name=""/>
        <dsp:cNvSpPr/>
      </dsp:nvSpPr>
      <dsp:spPr>
        <a:xfrm>
          <a:off x="3611128" y="248419"/>
          <a:ext cx="221027" cy="221027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000" kern="1200"/>
        </a:p>
      </dsp:txBody>
      <dsp:txXfrm>
        <a:off x="3660859" y="248419"/>
        <a:ext cx="121565" cy="166323"/>
      </dsp:txXfrm>
    </dsp:sp>
    <dsp:sp modelId="{B49F0246-204D-4A88-9864-0955E8A9C93B}">
      <dsp:nvSpPr>
        <dsp:cNvPr id="0" name=""/>
        <dsp:cNvSpPr/>
      </dsp:nvSpPr>
      <dsp:spPr>
        <a:xfrm>
          <a:off x="3897296" y="635690"/>
          <a:ext cx="221027" cy="221027"/>
        </a:xfrm>
        <a:prstGeom prst="downArrow">
          <a:avLst>
            <a:gd name="adj1" fmla="val 55000"/>
            <a:gd name="adj2" fmla="val 45000"/>
          </a:avLst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000" kern="1200"/>
        </a:p>
      </dsp:txBody>
      <dsp:txXfrm>
        <a:off x="3947027" y="635690"/>
        <a:ext cx="121565" cy="166323"/>
      </dsp:txXfrm>
    </dsp:sp>
    <dsp:sp modelId="{D48989A7-7D20-4DBB-B23A-5DB4649A7F7F}">
      <dsp:nvSpPr>
        <dsp:cNvPr id="0" name=""/>
        <dsp:cNvSpPr/>
      </dsp:nvSpPr>
      <dsp:spPr>
        <a:xfrm>
          <a:off x="4183463" y="1017293"/>
          <a:ext cx="221027" cy="221027"/>
        </a:xfrm>
        <a:prstGeom prst="downArrow">
          <a:avLst>
            <a:gd name="adj1" fmla="val 55000"/>
            <a:gd name="adj2" fmla="val 45000"/>
          </a:avLst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000" kern="1200"/>
        </a:p>
      </dsp:txBody>
      <dsp:txXfrm>
        <a:off x="4233194" y="1017293"/>
        <a:ext cx="121565" cy="166323"/>
      </dsp:txXfrm>
    </dsp:sp>
    <dsp:sp modelId="{4C8FE05B-7B82-4ED0-8AE0-14E118B961D4}">
      <dsp:nvSpPr>
        <dsp:cNvPr id="0" name=""/>
        <dsp:cNvSpPr/>
      </dsp:nvSpPr>
      <dsp:spPr>
        <a:xfrm>
          <a:off x="4469630" y="1408341"/>
          <a:ext cx="221027" cy="221027"/>
        </a:xfrm>
        <a:prstGeom prst="downArrow">
          <a:avLst>
            <a:gd name="adj1" fmla="val 55000"/>
            <a:gd name="adj2" fmla="val 45000"/>
          </a:avLst>
        </a:prstGeom>
        <a:solidFill>
          <a:schemeClr val="accent5">
            <a:tint val="40000"/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5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12700" rIns="12700" bIns="1270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000" kern="1200"/>
        </a:p>
      </dsp:txBody>
      <dsp:txXfrm>
        <a:off x="4519361" y="1408341"/>
        <a:ext cx="121565" cy="166323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10A6411-87FD-4658-B443-326F54D0D106}">
      <dsp:nvSpPr>
        <dsp:cNvPr id="0" name=""/>
        <dsp:cNvSpPr/>
      </dsp:nvSpPr>
      <dsp:spPr>
        <a:xfrm rot="5400000">
          <a:off x="329933" y="1059263"/>
          <a:ext cx="991561" cy="1649935"/>
        </a:xfrm>
        <a:prstGeom prst="corner">
          <a:avLst>
            <a:gd name="adj1" fmla="val 16120"/>
            <a:gd name="adj2" fmla="val 161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86034B1-790D-4399-801F-0F5AE2B918F2}">
      <dsp:nvSpPr>
        <dsp:cNvPr id="0" name=""/>
        <dsp:cNvSpPr/>
      </dsp:nvSpPr>
      <dsp:spPr>
        <a:xfrm>
          <a:off x="164417" y="1552239"/>
          <a:ext cx="1489570" cy="130569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7160" tIns="137160" rIns="137160" bIns="137160" numCol="1" spcCol="1270" anchor="t" anchorCtr="0">
          <a:noAutofit/>
        </a:bodyPr>
        <a:lstStyle/>
        <a:p>
          <a:pPr lvl="0" algn="l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600" kern="1200" dirty="0" smtClean="0"/>
            <a:t>2019</a:t>
          </a:r>
          <a:endParaRPr lang="ru-RU" sz="3600" kern="1200" dirty="0"/>
        </a:p>
      </dsp:txBody>
      <dsp:txXfrm>
        <a:off x="164417" y="1552239"/>
        <a:ext cx="1489570" cy="1305696"/>
      </dsp:txXfrm>
    </dsp:sp>
    <dsp:sp modelId="{DF4E92C1-A3B8-4B33-B11E-CF704FEA49CB}">
      <dsp:nvSpPr>
        <dsp:cNvPr id="0" name=""/>
        <dsp:cNvSpPr/>
      </dsp:nvSpPr>
      <dsp:spPr>
        <a:xfrm>
          <a:off x="1372937" y="937793"/>
          <a:ext cx="281051" cy="281051"/>
        </a:xfrm>
        <a:prstGeom prst="triangle">
          <a:avLst>
            <a:gd name="adj" fmla="val 10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E350C89-1835-47B8-AA12-1BFB2259A05A}">
      <dsp:nvSpPr>
        <dsp:cNvPr id="0" name=""/>
        <dsp:cNvSpPr/>
      </dsp:nvSpPr>
      <dsp:spPr>
        <a:xfrm rot="5400000">
          <a:off x="2153459" y="608030"/>
          <a:ext cx="991561" cy="1649935"/>
        </a:xfrm>
        <a:prstGeom prst="corner">
          <a:avLst>
            <a:gd name="adj1" fmla="val 16120"/>
            <a:gd name="adj2" fmla="val 161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9ADAF24-ECAF-47AE-BD6C-DDBAEEB429A5}">
      <dsp:nvSpPr>
        <dsp:cNvPr id="0" name=""/>
        <dsp:cNvSpPr/>
      </dsp:nvSpPr>
      <dsp:spPr>
        <a:xfrm>
          <a:off x="1987943" y="1101005"/>
          <a:ext cx="1489570" cy="130569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7160" tIns="137160" rIns="137160" bIns="137160" numCol="1" spcCol="1270" anchor="t" anchorCtr="0">
          <a:noAutofit/>
        </a:bodyPr>
        <a:lstStyle/>
        <a:p>
          <a:pPr lvl="0" algn="l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600" kern="1200" dirty="0" smtClean="0"/>
            <a:t>2020</a:t>
          </a:r>
          <a:endParaRPr lang="ru-RU" sz="3600" kern="1200" dirty="0"/>
        </a:p>
      </dsp:txBody>
      <dsp:txXfrm>
        <a:off x="1987943" y="1101005"/>
        <a:ext cx="1489570" cy="1305696"/>
      </dsp:txXfrm>
    </dsp:sp>
    <dsp:sp modelId="{C6169D83-8AE8-49D0-8815-402393D421A0}">
      <dsp:nvSpPr>
        <dsp:cNvPr id="0" name=""/>
        <dsp:cNvSpPr/>
      </dsp:nvSpPr>
      <dsp:spPr>
        <a:xfrm>
          <a:off x="3196462" y="486560"/>
          <a:ext cx="281051" cy="281051"/>
        </a:xfrm>
        <a:prstGeom prst="triangle">
          <a:avLst>
            <a:gd name="adj" fmla="val 10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75CA6CA-8FD5-433F-A1A6-5FF2B3AF6C3A}">
      <dsp:nvSpPr>
        <dsp:cNvPr id="0" name=""/>
        <dsp:cNvSpPr/>
      </dsp:nvSpPr>
      <dsp:spPr>
        <a:xfrm rot="5400000">
          <a:off x="4035970" y="214902"/>
          <a:ext cx="991561" cy="1649935"/>
        </a:xfrm>
        <a:prstGeom prst="corner">
          <a:avLst>
            <a:gd name="adj1" fmla="val 16120"/>
            <a:gd name="adj2" fmla="val 1611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9DF842C-FEBE-4B64-928C-8213D64D145F}">
      <dsp:nvSpPr>
        <dsp:cNvPr id="0" name=""/>
        <dsp:cNvSpPr/>
      </dsp:nvSpPr>
      <dsp:spPr>
        <a:xfrm>
          <a:off x="3811468" y="649772"/>
          <a:ext cx="1489570" cy="130569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7160" tIns="137160" rIns="137160" bIns="137160" numCol="1" spcCol="1270" anchor="t" anchorCtr="0">
          <a:noAutofit/>
        </a:bodyPr>
        <a:lstStyle/>
        <a:p>
          <a:pPr lvl="0" algn="l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600" kern="1200" dirty="0" smtClean="0"/>
            <a:t>2021</a:t>
          </a:r>
          <a:endParaRPr lang="ru-RU" sz="3600" kern="1200" dirty="0"/>
        </a:p>
      </dsp:txBody>
      <dsp:txXfrm>
        <a:off x="3811468" y="649772"/>
        <a:ext cx="1489570" cy="130569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9/3/layout/StepUpProcess">
  <dgm:title val=""/>
  <dgm:desc val=""/>
  <dgm:catLst>
    <dgm:cat type="process" pri="1300"/>
  </dgm:catLst>
  <dgm:samp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rootnode">
    <dgm:varLst>
      <dgm:chMax/>
      <dgm:chPref/>
      <dgm:dir/>
      <dgm:animLvl val="lvl"/>
    </dgm:varLst>
    <dgm:choose name="Name0">
      <dgm:if name="Name1" func="var" arg="dir" op="equ" val="norm">
        <dgm:alg type="snake">
          <dgm:param type="grDir" val="bL"/>
          <dgm:param type="flowDir" val="row"/>
          <dgm:param type="off" val="off"/>
          <dgm:param type="bkpt" val="fixed"/>
          <dgm:param type="bkPtFixedVal" val="1"/>
        </dgm:alg>
      </dgm:if>
      <dgm:else name="Name2">
        <dgm:alg type="snake">
          <dgm:param type="grDir" val="bR"/>
          <dgm:param type="flowDir" val="row"/>
          <dgm:param type="off" val="off"/>
          <dgm:param type="bkpt" val="fixed"/>
          <dgm:param type="bkPtFixedVal" val="1"/>
        </dgm:alg>
      </dgm:else>
    </dgm:choose>
    <dgm:shape xmlns:r="http://schemas.openxmlformats.org/officeDocument/2006/relationships" r:blip="">
      <dgm:adjLst/>
    </dgm:shape>
    <dgm:constrLst>
      <dgm:constr type="alignOff" forName="rootnode" val="1"/>
      <dgm:constr type="primFontSz" for="des" ptType="node" op="equ" val="65"/>
      <dgm:constr type="w" for="ch" forName="composite" refType="w"/>
      <dgm:constr type="h" for="ch" forName="composite" refType="h"/>
      <dgm:constr type="sp" refType="h" refFor="ch" refForName="composite" op="equ" fact="-0.765"/>
      <dgm:constr type="w" for="ch" forName="sibTrans" refType="w" fact="0.103"/>
      <dgm:constr type="h" for="ch" forName="sibTrans" refType="h" fact="0.103"/>
    </dgm:constrLst>
    <dgm:forEach name="nodesForEach" axis="ch" ptType="node">
      <dgm:layoutNode name="composite">
        <dgm:alg type="composite">
          <dgm:param type="ar" val="0.861"/>
        </dgm:alg>
        <dgm:shape xmlns:r="http://schemas.openxmlformats.org/officeDocument/2006/relationships" r:blip="">
          <dgm:adjLst/>
        </dgm:shape>
        <dgm:choose name="Name3">
          <dgm:if name="Name4" func="var" arg="dir" op="equ" val="norm">
            <dgm:constrLst>
              <dgm:constr type="l" for="ch" forName="LShape" refType="w" fact="0"/>
              <dgm:constr type="t" for="ch" forName="LShape" refType="h" fact="0.2347"/>
              <dgm:constr type="w" for="ch" forName="LShape" refType="w" fact="0.998"/>
              <dgm:constr type="h" for="ch" forName="LShape" refType="h" fact="0.5164"/>
              <dgm:constr type="r" for="ch" forName="ParentText" refType="w"/>
              <dgm:constr type="t" for="ch" forName="ParentText" refType="h" fact="0.32"/>
              <dgm:constr type="w" for="ch" forName="ParentText" refType="w" fact="0.901"/>
              <dgm:constr type="h" for="ch" forName="ParentText" refType="h" fact="0.68"/>
              <dgm:constr type="l" for="ch" forName="Triangle" refType="w" fact="0.83"/>
              <dgm:constr type="t" for="ch" forName="Triangle" refType="h" fact="0"/>
              <dgm:constr type="w" for="ch" forName="Triangle" refType="w" fact="0.17"/>
              <dgm:constr type="h" for="ch" forName="Triangle" refType="w" refFor="ch" refForName="Triangle"/>
            </dgm:constrLst>
          </dgm:if>
          <dgm:else name="Name5">
            <dgm:constrLst>
              <dgm:constr type="l" for="ch" forName="LShape" refType="w" fact="0.002"/>
              <dgm:constr type="t" for="ch" forName="LShape" refType="h" fact="0.2347"/>
              <dgm:constr type="w" for="ch" forName="LShape" refType="w"/>
              <dgm:constr type="h" for="ch" forName="LShape" refType="h" fact="0.5164"/>
              <dgm:constr type="l" for="ch" forName="ParentText" refType="w" fact="0"/>
              <dgm:constr type="t" for="ch" forName="ParentText" refType="h" fact="0.32"/>
              <dgm:constr type="w" for="ch" forName="ParentText" refType="w" fact="0.902"/>
              <dgm:constr type="h" for="ch" forName="ParentText" refType="h" fact="0.68"/>
              <dgm:constr type="l" for="ch" forName="Triangle" refType="w" fact="0"/>
              <dgm:constr type="t" for="ch" forName="Triangle" refType="h" fact="0"/>
              <dgm:constr type="w" for="ch" forName="Triangle" refType="w" fact="0.17"/>
              <dgm:constr type="h" for="ch" forName="Triangle" refType="w" refFor="ch" refForName="Triangle"/>
            </dgm:constrLst>
          </dgm:else>
        </dgm:choose>
        <dgm:layoutNode name="LShape" styleLbl="alignNode1">
          <dgm:alg type="sp"/>
          <dgm:choose name="Name6">
            <dgm:if name="Name7" func="var" arg="dir" op="equ" val="norm">
              <dgm:shape xmlns:r="http://schemas.openxmlformats.org/officeDocument/2006/relationships" rot="90" type="corner" r:blip="">
                <dgm:adjLst>
                  <dgm:adj idx="1" val="0.1612"/>
                  <dgm:adj idx="2" val="0.1611"/>
                </dgm:adjLst>
              </dgm:shape>
            </dgm:if>
            <dgm:else name="Name8">
              <dgm:shape xmlns:r="http://schemas.openxmlformats.org/officeDocument/2006/relationships" rot="180" type="corner" r:blip="">
                <dgm:adjLst>
                  <dgm:adj idx="1" val="0.1612"/>
                  <dgm:adj idx="2" val="0.1611"/>
                </dgm:adjLst>
              </dgm:shape>
            </dgm:else>
          </dgm:choose>
          <dgm:presOf/>
        </dgm:layoutNode>
        <dgm:layoutNode name="ParentText" styleLbl="revTx">
          <dgm:varLst>
            <dgm:chMax val="0"/>
            <dgm:chPref val="0"/>
            <dgm:bulletEnabled val="1"/>
          </dgm:varLst>
          <dgm:alg type="tx">
            <dgm:param type="parTxLTRAlign" val="l"/>
            <dgm:param type="txAnchorVert" val="t"/>
          </dgm:alg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choose name="Name9">
          <dgm:if name="Name10" axis="followSib" ptType="node" func="cnt" op="gte" val="1">
            <dgm:layoutNode name="Triangle" styleLbl="alignNode1">
              <dgm:alg type="sp"/>
              <dgm:choose name="Name11">
                <dgm:if name="Name12" func="var" arg="dir" op="equ" val="norm">
                  <dgm:shape xmlns:r="http://schemas.openxmlformats.org/officeDocument/2006/relationships" type="triangle" r:blip="">
                    <dgm:adjLst>
                      <dgm:adj idx="1" val="1"/>
                    </dgm:adjLst>
                  </dgm:shape>
                </dgm:if>
                <dgm:else name="Name13">
                  <dgm:shape xmlns:r="http://schemas.openxmlformats.org/officeDocument/2006/relationships" rot="90" type="triangle" r:blip="">
                    <dgm:adjLst>
                      <dgm:adj idx="1" val="1"/>
                    </dgm:adjLst>
                  </dgm:shape>
                </dgm:else>
              </dgm:choose>
              <dgm:presOf/>
            </dgm:layoutNode>
          </dgm:if>
          <dgm:else name="Name14"/>
        </dgm:choose>
      </dgm:layoutNode>
      <dgm:forEach name="sibTransForEach" axis="followSib" ptType="sibTrans" cnt="1">
        <dgm:layoutNode name="sibTrans">
          <dgm:alg type="composite">
            <dgm:param type="ar" val="0.861"/>
          </dgm:alg>
          <dgm:constrLst>
            <dgm:constr type="w" for="ch" forName="space" refType="w"/>
            <dgm:constr type="h" for="ch" forName="space" refType="w"/>
          </dgm:constrLst>
          <dgm:layoutNode name="space" styleLbl="alignNode1">
            <dgm:alg type="sp"/>
            <dgm:shape xmlns:r="http://schemas.openxmlformats.org/officeDocument/2006/relationships" r:blip="">
              <dgm:adjLst/>
            </dgm:shape>
            <dgm:presOf/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0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625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625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A4B540-3F24-4435-B9FA-55076B4BAC53}" type="datetimeFigureOut">
              <a:rPr lang="ru-RU" smtClean="0"/>
              <a:pPr/>
              <a:t>04.02.2021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59350" cy="3721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14399"/>
            <a:ext cx="5438140" cy="446627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7075"/>
            <a:ext cx="2945659" cy="49625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3" y="9427075"/>
            <a:ext cx="2945659" cy="49625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F2B1C60-C7AB-4C94-A922-985BEECCD84B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479517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173055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Титульный слайд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hape 16"/>
          <p:cNvSpPr/>
          <p:nvPr/>
        </p:nvSpPr>
        <p:spPr>
          <a:xfrm>
            <a:off x="-1" y="6597352"/>
            <a:ext cx="6012162" cy="1"/>
          </a:xfrm>
          <a:prstGeom prst="line">
            <a:avLst/>
          </a:prstGeom>
          <a:ln w="63500">
            <a:solidFill>
              <a:srgbClr val="0070C1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Shape 17"/>
          <p:cNvSpPr/>
          <p:nvPr/>
        </p:nvSpPr>
        <p:spPr>
          <a:xfrm>
            <a:off x="2051719" y="6597352"/>
            <a:ext cx="5976666" cy="2642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spAutoFit/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 hangingPunct="0"/>
            <a:r>
              <a:rPr kern="0">
                <a:latin typeface="Arial"/>
                <a:cs typeface="Arial"/>
                <a:sym typeface="Arial"/>
              </a:rPr>
              <a:t>Правительство Самарской области</a:t>
            </a:r>
          </a:p>
        </p:txBody>
      </p:sp>
      <p:sp>
        <p:nvSpPr>
          <p:cNvPr id="18" name="Shape 18"/>
          <p:cNvSpPr/>
          <p:nvPr/>
        </p:nvSpPr>
        <p:spPr>
          <a:xfrm>
            <a:off x="6012160" y="6597352"/>
            <a:ext cx="3131841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Shape 19"/>
          <p:cNvSpPr>
            <a:spLocks noGrp="1"/>
          </p:cNvSpPr>
          <p:nvPr>
            <p:ph type="title"/>
          </p:nvPr>
        </p:nvSpPr>
        <p:spPr>
          <a:xfrm>
            <a:off x="685800" y="1628799"/>
            <a:ext cx="8458200" cy="1470026"/>
          </a:xfrm>
          <a:prstGeom prst="rect">
            <a:avLst/>
          </a:prstGeom>
        </p:spPr>
        <p:txBody>
          <a:bodyPr/>
          <a:lstStyle>
            <a:lvl1pPr indent="0">
              <a:defRPr sz="2800" b="1"/>
            </a:lvl1pPr>
          </a:lstStyle>
          <a:p>
            <a:r>
              <a:t>ЗАГОЛОВОК ПРЕЗЕНТАЦИИ</a:t>
            </a:r>
          </a:p>
        </p:txBody>
      </p:sp>
      <p:sp>
        <p:nvSpPr>
          <p:cNvPr id="20" name="Shape 20"/>
          <p:cNvSpPr>
            <a:spLocks noGrp="1"/>
          </p:cNvSpPr>
          <p:nvPr>
            <p:ph type="body" sz="quarter" idx="1"/>
          </p:nvPr>
        </p:nvSpPr>
        <p:spPr>
          <a:xfrm>
            <a:off x="2555775" y="4077072"/>
            <a:ext cx="6400801" cy="720081"/>
          </a:xfrm>
          <a:prstGeom prst="rect">
            <a:avLst/>
          </a:prstGeom>
        </p:spPr>
        <p:txBody>
          <a:bodyPr/>
          <a:lstStyle>
            <a:lvl1pPr marL="0" indent="0" algn="r">
              <a:spcBef>
                <a:spcPts val="400"/>
              </a:spcBef>
              <a:buSzTx/>
              <a:buFontTx/>
              <a:buNone/>
              <a:defRPr sz="2000"/>
            </a:lvl1pPr>
          </a:lstStyle>
          <a:p>
            <a:r>
              <a:t>ПОДЗАГОЛОВОК ПРЕЗЕНТАЦИИ</a:t>
            </a:r>
          </a:p>
        </p:txBody>
      </p:sp>
      <p:pic>
        <p:nvPicPr>
          <p:cNvPr id="21" name="image1.tif" descr="самара2"/>
          <p:cNvPicPr>
            <a:picLocks noChangeAspect="1"/>
          </p:cNvPicPr>
          <p:nvPr/>
        </p:nvPicPr>
        <p:blipFill>
          <a:blip r:embed="rId2" cstate="print">
            <a:extLst/>
          </a:blip>
          <a:stretch>
            <a:fillRect/>
          </a:stretch>
        </p:blipFill>
        <p:spPr>
          <a:xfrm>
            <a:off x="107504" y="44623"/>
            <a:ext cx="576065" cy="626105"/>
          </a:xfrm>
          <a:prstGeom prst="rect">
            <a:avLst/>
          </a:prstGeom>
          <a:ln w="12700">
            <a:miter lim="400000"/>
          </a:ln>
        </p:spPr>
      </p:pic>
      <p:sp>
        <p:nvSpPr>
          <p:cNvPr id="22" name="Shape 22"/>
          <p:cNvSpPr/>
          <p:nvPr/>
        </p:nvSpPr>
        <p:spPr>
          <a:xfrm>
            <a:off x="683568" y="3284983"/>
            <a:ext cx="8460432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Shape 23"/>
          <p:cNvSpPr/>
          <p:nvPr/>
        </p:nvSpPr>
        <p:spPr>
          <a:xfrm>
            <a:off x="2123727" y="6669360"/>
            <a:ext cx="5616626" cy="144017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 hangingPunct="0">
              <a:defRPr>
                <a:solidFill>
                  <a:srgbClr val="FFFFFF"/>
                </a:solidFill>
              </a:defRPr>
            </a:pPr>
            <a:endParaRPr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Shape 24"/>
          <p:cNvSpPr>
            <a:spLocks noGrp="1"/>
          </p:cNvSpPr>
          <p:nvPr>
            <p:ph type="sldNum" sz="quarter" idx="2"/>
          </p:nvPr>
        </p:nvSpPr>
        <p:spPr>
          <a:xfrm>
            <a:off x="6553200" y="5988050"/>
            <a:ext cx="2133600" cy="36830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71820410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6597357"/>
            <a:ext cx="6012180" cy="0"/>
          </a:xfrm>
          <a:custGeom>
            <a:avLst/>
            <a:gdLst/>
            <a:ahLst/>
            <a:cxnLst/>
            <a:rect l="l" t="t" r="r" b="b"/>
            <a:pathLst>
              <a:path w="6012180">
                <a:moveTo>
                  <a:pt x="0" y="0"/>
                </a:moveTo>
                <a:lnTo>
                  <a:pt x="6012180" y="0"/>
                </a:lnTo>
              </a:path>
            </a:pathLst>
          </a:custGeom>
          <a:ln w="63500">
            <a:solidFill>
              <a:srgbClr val="006F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6012179" y="6597357"/>
            <a:ext cx="3131820" cy="0"/>
          </a:xfrm>
          <a:custGeom>
            <a:avLst/>
            <a:gdLst/>
            <a:ahLst/>
            <a:cxnLst/>
            <a:rect l="l" t="t" r="r" b="b"/>
            <a:pathLst>
              <a:path w="3131820">
                <a:moveTo>
                  <a:pt x="0" y="0"/>
                </a:moveTo>
                <a:lnTo>
                  <a:pt x="3131820" y="0"/>
                </a:lnTo>
              </a:path>
            </a:pathLst>
          </a:custGeom>
          <a:ln w="635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0" y="0"/>
            <a:ext cx="9144000" cy="737870"/>
          </a:xfrm>
          <a:custGeom>
            <a:avLst/>
            <a:gdLst/>
            <a:ahLst/>
            <a:cxnLst/>
            <a:rect l="l" t="t" r="r" b="b"/>
            <a:pathLst>
              <a:path w="9144000" h="737870">
                <a:moveTo>
                  <a:pt x="0" y="737362"/>
                </a:moveTo>
                <a:lnTo>
                  <a:pt x="9144000" y="737362"/>
                </a:lnTo>
                <a:lnTo>
                  <a:pt x="9144000" y="0"/>
                </a:lnTo>
                <a:lnTo>
                  <a:pt x="0" y="0"/>
                </a:lnTo>
                <a:lnTo>
                  <a:pt x="0" y="737362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107504" y="44576"/>
            <a:ext cx="576059" cy="6261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60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2/4/2021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rgbClr val="073D86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‹#›</a:t>
            </a:fld>
            <a:endParaRPr spc="-5" dirty="0"/>
          </a:p>
        </p:txBody>
      </p:sp>
    </p:spTree>
    <p:extLst>
      <p:ext uri="{BB962C8B-B14F-4D97-AF65-F5344CB8AC3E}">
        <p14:creationId xmlns:p14="http://schemas.microsoft.com/office/powerpoint/2010/main" val="34883406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2"/>
          <p:cNvSpPr/>
          <p:nvPr/>
        </p:nvSpPr>
        <p:spPr>
          <a:xfrm>
            <a:off x="-1" y="6597352"/>
            <a:ext cx="6012162" cy="1"/>
          </a:xfrm>
          <a:prstGeom prst="line">
            <a:avLst/>
          </a:prstGeom>
          <a:ln w="63500">
            <a:solidFill>
              <a:srgbClr val="0070C1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Shape 4"/>
          <p:cNvSpPr/>
          <p:nvPr/>
        </p:nvSpPr>
        <p:spPr>
          <a:xfrm>
            <a:off x="6012160" y="6597352"/>
            <a:ext cx="3131841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Shape 5"/>
          <p:cNvSpPr/>
          <p:nvPr/>
        </p:nvSpPr>
        <p:spPr>
          <a:xfrm>
            <a:off x="0" y="-27384"/>
            <a:ext cx="9144000" cy="764705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 anchor="ctr">
            <a:normAutofit/>
          </a:bodyPr>
          <a:lstStyle>
            <a:lvl1pPr indent="450000" algn="ctr">
              <a:defRPr sz="4400">
                <a:solidFill>
                  <a:srgbClr val="FFFFFF"/>
                </a:solidFill>
              </a:defRPr>
            </a:lvl1pPr>
          </a:lstStyle>
          <a:p>
            <a:pPr hangingPunct="0"/>
            <a:r>
              <a:rPr kern="0">
                <a:latin typeface="Arial"/>
                <a:cs typeface="Arial"/>
                <a:sym typeface="Arial"/>
              </a:rPr>
              <a:t>Образец заголовка</a:t>
            </a:r>
          </a:p>
        </p:txBody>
      </p:sp>
      <p:pic>
        <p:nvPicPr>
          <p:cNvPr id="6" name="image1.png" descr="самара2"/>
          <p:cNvPicPr>
            <a:picLocks noChangeAspect="1"/>
          </p:cNvPicPr>
          <p:nvPr/>
        </p:nvPicPr>
        <p:blipFill>
          <a:blip r:embed="rId4" cstate="print">
            <a:extLst/>
          </a:blip>
          <a:stretch>
            <a:fillRect/>
          </a:stretch>
        </p:blipFill>
        <p:spPr>
          <a:xfrm>
            <a:off x="107504" y="44623"/>
            <a:ext cx="576065" cy="626105"/>
          </a:xfrm>
          <a:prstGeom prst="rect">
            <a:avLst/>
          </a:prstGeom>
          <a:ln w="12700">
            <a:miter lim="400000"/>
          </a:ln>
        </p:spPr>
      </p:pic>
      <p:sp>
        <p:nvSpPr>
          <p:cNvPr id="7" name="Shape 7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245404" cy="226986"/>
          </a:xfrm>
          <a:prstGeom prst="rect">
            <a:avLst/>
          </a:prstGeom>
          <a:ln w="12700">
            <a:miter lim="400000"/>
          </a:ln>
        </p:spPr>
        <p:txBody>
          <a:bodyPr wrap="none" lIns="45719" rIns="45719" anchor="b">
            <a:spAutoFit/>
          </a:bodyPr>
          <a:lstStyle>
            <a:lvl1pPr>
              <a:defRPr sz="1000">
                <a:solidFill>
                  <a:srgbClr val="808080"/>
                </a:solidFill>
              </a:defRPr>
            </a:lvl1pPr>
          </a:lstStyle>
          <a:p>
            <a:pPr hangingPunct="0"/>
            <a:fld id="{86CB4B4D-7CA3-9044-876B-883B54F8677D}" type="slidenum">
              <a:rPr kern="0">
                <a:latin typeface="Arial"/>
                <a:cs typeface="Arial"/>
                <a:sym typeface="Arial"/>
              </a:rPr>
              <a:pPr hangingPunct="0"/>
              <a:t>‹#›</a:t>
            </a:fld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8" name="Shape 8"/>
          <p:cNvSpPr>
            <a:spLocks noGrp="1"/>
          </p:cNvSpPr>
          <p:nvPr>
            <p:ph type="body" idx="1"/>
          </p:nvPr>
        </p:nvSpPr>
        <p:spPr>
          <a:xfrm>
            <a:off x="468312" y="981075"/>
            <a:ext cx="8424863" cy="5400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normAutofit/>
          </a:bodyPr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9" name="Shape 9"/>
          <p:cNvSpPr>
            <a:spLocks noGrp="1"/>
          </p:cNvSpPr>
          <p:nvPr>
            <p:ph type="title"/>
          </p:nvPr>
        </p:nvSpPr>
        <p:spPr>
          <a:xfrm>
            <a:off x="457200" y="274637"/>
            <a:ext cx="8229600" cy="1143001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 anchor="ctr">
            <a:normAutofit/>
          </a:bodyPr>
          <a:lstStyle/>
          <a:p>
            <a:r>
              <a:t>Текст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13834719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5" r:id="rId2"/>
  </p:sldLayoutIdLst>
  <p:transition spd="med"/>
  <p:txStyles>
    <p:titleStyle>
      <a:lvl1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1pPr>
      <a:lvl2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2pPr>
      <a:lvl3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3pPr>
      <a:lvl4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4pPr>
      <a:lvl5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5pPr>
      <a:lvl6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6pPr>
      <a:lvl7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7pPr>
      <a:lvl8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8pPr>
      <a:lvl9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9pPr>
    </p:titleStyle>
    <p:bodyStyle>
      <a:lvl1pPr marL="342900" marR="0" indent="-3429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1pPr>
      <a:lvl2pPr marL="783771" marR="0" indent="-326571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2pPr>
      <a:lvl3pPr marL="1219200" marR="0" indent="-3048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3pPr>
      <a:lvl4pPr marL="17373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4pPr>
      <a:lvl5pPr marL="21945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»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5pPr>
      <a:lvl6pPr marL="26517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6pPr>
      <a:lvl7pPr marL="31089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7pPr>
      <a:lvl8pPr marL="35661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8pPr>
      <a:lvl9pPr marL="40233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9pPr>
    </p:bodyStyle>
    <p:otherStyle>
      <a:lvl1pPr marL="0" marR="0" indent="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1pPr>
      <a:lvl2pPr marL="0" marR="0" indent="4572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2pPr>
      <a:lvl3pPr marL="0" marR="0" indent="9144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3pPr>
      <a:lvl4pPr marL="0" marR="0" indent="13716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4pPr>
      <a:lvl5pPr marL="0" marR="0" indent="18288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5pPr>
      <a:lvl6pPr marL="0" marR="0" indent="22860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6pPr>
      <a:lvl7pPr marL="0" marR="0" indent="27432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7pPr>
      <a:lvl8pPr marL="0" marR="0" indent="32004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8pPr>
      <a:lvl9pPr marL="0" marR="0" indent="36576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eg"/><Relationship Id="rId3" Type="http://schemas.openxmlformats.org/officeDocument/2006/relationships/image" Target="../media/image3.png"/><Relationship Id="rId7" Type="http://schemas.openxmlformats.org/officeDocument/2006/relationships/image" Target="../media/image28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jpeg"/><Relationship Id="rId5" Type="http://schemas.openxmlformats.org/officeDocument/2006/relationships/image" Target="../media/image26.jpe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jpeg"/><Relationship Id="rId3" Type="http://schemas.openxmlformats.org/officeDocument/2006/relationships/image" Target="../media/image3.png"/><Relationship Id="rId7" Type="http://schemas.openxmlformats.org/officeDocument/2006/relationships/image" Target="../media/image3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jpeg"/><Relationship Id="rId5" Type="http://schemas.openxmlformats.org/officeDocument/2006/relationships/image" Target="../media/image30.jpeg"/><Relationship Id="rId10" Type="http://schemas.openxmlformats.org/officeDocument/2006/relationships/image" Target="../media/image35.jpeg"/><Relationship Id="rId4" Type="http://schemas.openxmlformats.org/officeDocument/2006/relationships/image" Target="../media/image4.png"/><Relationship Id="rId9" Type="http://schemas.openxmlformats.org/officeDocument/2006/relationships/image" Target="../media/image34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eg"/><Relationship Id="rId3" Type="http://schemas.openxmlformats.org/officeDocument/2006/relationships/image" Target="../media/image3.png"/><Relationship Id="rId7" Type="http://schemas.openxmlformats.org/officeDocument/2006/relationships/image" Target="../media/image3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jpeg"/><Relationship Id="rId5" Type="http://schemas.openxmlformats.org/officeDocument/2006/relationships/image" Target="../media/image36.png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.png"/><Relationship Id="rId7" Type="http://schemas.openxmlformats.org/officeDocument/2006/relationships/oleObject" Target="../embeddings/_____Microsoft_Excel_97-20031.xls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41.png"/><Relationship Id="rId4" Type="http://schemas.openxmlformats.org/officeDocument/2006/relationships/image" Target="../media/image4.png"/><Relationship Id="rId9" Type="http://schemas.openxmlformats.org/officeDocument/2006/relationships/chart" Target="../charts/char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e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jpeg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13" Type="http://schemas.openxmlformats.org/officeDocument/2006/relationships/diagramColors" Target="../diagrams/colors1.xml"/><Relationship Id="rId3" Type="http://schemas.openxmlformats.org/officeDocument/2006/relationships/image" Target="../media/image3.png"/><Relationship Id="rId7" Type="http://schemas.openxmlformats.org/officeDocument/2006/relationships/image" Target="../media/image10.jpeg"/><Relationship Id="rId12" Type="http://schemas.openxmlformats.org/officeDocument/2006/relationships/diagramQuickStyle" Target="../diagrams/quickStyle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eg"/><Relationship Id="rId11" Type="http://schemas.openxmlformats.org/officeDocument/2006/relationships/diagramLayout" Target="../diagrams/layout1.xml"/><Relationship Id="rId5" Type="http://schemas.openxmlformats.org/officeDocument/2006/relationships/hyperlink" Target="mailto:fedorova_vp@mail.ru" TargetMode="External"/><Relationship Id="rId15" Type="http://schemas.openxmlformats.org/officeDocument/2006/relationships/image" Target="../media/image13.jpeg"/><Relationship Id="rId10" Type="http://schemas.openxmlformats.org/officeDocument/2006/relationships/diagramData" Target="../diagrams/data1.xml"/><Relationship Id="rId4" Type="http://schemas.openxmlformats.org/officeDocument/2006/relationships/image" Target="../media/image4.png"/><Relationship Id="rId9" Type="http://schemas.openxmlformats.org/officeDocument/2006/relationships/image" Target="../media/image12.jpeg"/><Relationship Id="rId14" Type="http://schemas.microsoft.com/office/2007/relationships/diagramDrawing" Target="../diagrams/drawing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2.xml"/><Relationship Id="rId3" Type="http://schemas.openxmlformats.org/officeDocument/2006/relationships/image" Target="../media/image14.png"/><Relationship Id="rId7" Type="http://schemas.openxmlformats.org/officeDocument/2006/relationships/diagramLayout" Target="../diagrams/layout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diagramData" Target="../diagrams/data2.xml"/><Relationship Id="rId5" Type="http://schemas.openxmlformats.org/officeDocument/2006/relationships/image" Target="../media/image4.png"/><Relationship Id="rId10" Type="http://schemas.microsoft.com/office/2007/relationships/diagramDrawing" Target="../diagrams/drawing2.xml"/><Relationship Id="rId4" Type="http://schemas.openxmlformats.org/officeDocument/2006/relationships/image" Target="../media/image3.png"/><Relationship Id="rId9" Type="http://schemas.openxmlformats.org/officeDocument/2006/relationships/diagramColors" Target="../diagrams/colors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3" Type="http://schemas.openxmlformats.org/officeDocument/2006/relationships/image" Target="../media/image3.png"/><Relationship Id="rId7" Type="http://schemas.openxmlformats.org/officeDocument/2006/relationships/image" Target="../media/image1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5" Type="http://schemas.openxmlformats.org/officeDocument/2006/relationships/image" Target="../media/image15.jpeg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5" Type="http://schemas.openxmlformats.org/officeDocument/2006/relationships/image" Target="../media/image18.jpe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Shape 407"/>
          <p:cNvSpPr>
            <a:spLocks noGrp="1"/>
          </p:cNvSpPr>
          <p:nvPr>
            <p:ph type="title"/>
          </p:nvPr>
        </p:nvSpPr>
        <p:spPr>
          <a:xfrm>
            <a:off x="685800" y="1196752"/>
            <a:ext cx="8458200" cy="1974082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ru-RU" dirty="0"/>
              <a:t>ИНФОРМАЦИЯ </a:t>
            </a:r>
            <a:r>
              <a:rPr lang="ru-RU" dirty="0" smtClean="0"/>
              <a:t>О </a:t>
            </a:r>
            <a:r>
              <a:rPr lang="ru-RU" smtClean="0"/>
              <a:t>РЕАЛИЗАЦИИ </a:t>
            </a:r>
            <a:r>
              <a:rPr lang="ru-RU" smtClean="0"/>
              <a:t>НАЦИОНАЛЬНОГО ПРОЕКТА «ОБРАЗОВАНИЕ» </a:t>
            </a:r>
            <a:r>
              <a:rPr lang="ru-RU" dirty="0"/>
              <a:t>НА ТЕРРИТОРИИ МУНИЦИПАЛЬНОГО </a:t>
            </a:r>
            <a:r>
              <a:rPr lang="ru-RU" dirty="0" smtClean="0"/>
              <a:t>РАЙОНА ВОЛЖСКИЙ САМАРСКОЙ ОБЛАСТИ</a:t>
            </a:r>
            <a:br>
              <a:rPr lang="ru-RU" dirty="0" smtClean="0"/>
            </a:br>
            <a:r>
              <a:rPr lang="ru-RU" dirty="0" smtClean="0"/>
              <a:t>(2020 год)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3938573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10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214282" y="5929330"/>
            <a:ext cx="8295961" cy="489236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dirty="0" smtClean="0"/>
              <a:t>Евдокимова Евгения Николаевна, заместитель директора ГБУ ДПО «</a:t>
            </a:r>
            <a:r>
              <a:rPr lang="ru-RU" sz="1050" dirty="0" err="1" smtClean="0"/>
              <a:t>Новокуйбышевский</a:t>
            </a:r>
            <a:r>
              <a:rPr lang="ru-RU" sz="1050" dirty="0" smtClean="0"/>
              <a:t> РЦ, т. 89272060609, </a:t>
            </a:r>
            <a:r>
              <a:rPr lang="en-US" sz="1050" dirty="0"/>
              <a:t>eeneen@mail.ru</a:t>
            </a:r>
            <a:endParaRPr sz="1050" dirty="0">
              <a:latin typeface="Arial"/>
              <a:cs typeface="Arial"/>
            </a:endParaRPr>
          </a:p>
        </p:txBody>
      </p:sp>
      <p:graphicFrame>
        <p:nvGraphicFramePr>
          <p:cNvPr id="695" name="Таблица 694"/>
          <p:cNvGraphicFramePr>
            <a:graphicFrameLocks noGrp="1"/>
          </p:cNvGraphicFramePr>
          <p:nvPr/>
        </p:nvGraphicFramePr>
        <p:xfrm>
          <a:off x="214282" y="1285860"/>
          <a:ext cx="857256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педагогических работников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общего образования, </a:t>
                      </a: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прошедших повышение квалификации в рамках периодической аттестации в цифровой форме с использованием информационного ресурса «одного окна»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(«Современная цифровая образовательная среда в Российской Федерации»), в общем числе педагогических работников общего образования округа, процент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5,1%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36,6%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94" name="object 689"/>
          <p:cNvSpPr txBox="1"/>
          <p:nvPr/>
        </p:nvSpPr>
        <p:spPr>
          <a:xfrm>
            <a:off x="2071670" y="78579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 smtClean="0">
                <a:latin typeface="Arial"/>
                <a:cs typeface="Arial"/>
              </a:rPr>
              <a:t>У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«Цифровая образовательная среда</a:t>
            </a:r>
            <a:r>
              <a:rPr lang="ru-RU" sz="1200" b="1" dirty="0" smtClean="0"/>
              <a:t>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600" b="1" dirty="0">
              <a:latin typeface="Arial"/>
              <a:cs typeface="Arial"/>
            </a:endParaRPr>
          </a:p>
        </p:txBody>
      </p:sp>
      <p:pic>
        <p:nvPicPr>
          <p:cNvPr id="693" name="Рисунок 692" descr="G:\документы\функционал\2021\ПУ\Для муниципалитетов\ВР НП 2020 итоги\фото для НЦ м.р. Волжский\фото для НЦ м.р. Волжский\IMG_2598.JPG"/>
          <p:cNvPicPr/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072198" y="2857496"/>
            <a:ext cx="2857488" cy="20002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74" name="Picture 2" descr="G:\документы\функционал\2021\ПУ\Для муниципалитетов\ВР НП 2020 итоги\фото для НЦ м.р. Волжский\фото для НЦ м.р. Волжский\едуру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00034" y="2786058"/>
            <a:ext cx="3539404" cy="190023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73" name="Picture 1" descr="G:\документы\функционал\2021\ПУ\Для муниципалитетов\ВР НП 2020 итоги\фото для НЦ м.р. Волжский\фото для НЦ м.р. Волжский\DVWm7GSX0AAadUi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857620" y="4071942"/>
            <a:ext cx="2856923" cy="192882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075" name="Picture 3" descr="G:\документы\функционал\2021\ПУ\Для муниципалитетов\ВР НП 2020 итоги\фото для НЦ м.р. Волжский\фото для НЦ м.р. Волжский\едуру2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85720" y="4286256"/>
            <a:ext cx="3292151" cy="142876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537214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11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214282" y="5929330"/>
            <a:ext cx="8295961" cy="489236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dirty="0" smtClean="0"/>
              <a:t>Евдокимова Евгения Николаевна, заместитель директора ГБУ ДПО «</a:t>
            </a:r>
            <a:r>
              <a:rPr lang="ru-RU" sz="1050" dirty="0" err="1" smtClean="0"/>
              <a:t>Новокуйбышевский</a:t>
            </a:r>
            <a:r>
              <a:rPr lang="ru-RU" sz="1050" dirty="0" smtClean="0"/>
              <a:t> РЦ, т. 89272060609, </a:t>
            </a:r>
            <a:r>
              <a:rPr lang="en-US" sz="1050" dirty="0"/>
              <a:t>eeneen@mail.ru</a:t>
            </a:r>
            <a:endParaRPr sz="1050" dirty="0">
              <a:latin typeface="Arial"/>
              <a:cs typeface="Arial"/>
            </a:endParaRPr>
          </a:p>
        </p:txBody>
      </p:sp>
      <p:sp>
        <p:nvSpPr>
          <p:cNvPr id="694" name="object 689"/>
          <p:cNvSpPr txBox="1"/>
          <p:nvPr/>
        </p:nvSpPr>
        <p:spPr>
          <a:xfrm>
            <a:off x="2071670" y="785794"/>
            <a:ext cx="5762118" cy="654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 smtClean="0">
                <a:latin typeface="Arial"/>
                <a:cs typeface="Arial"/>
              </a:rPr>
              <a:t>У</a:t>
            </a:r>
          </a:p>
          <a:p>
            <a:pPr marL="12700" lvl="0" algn="ctr"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</a:t>
            </a:r>
            <a:r>
              <a:rPr lang="ru-RU" sz="1200" b="1" dirty="0" smtClean="0"/>
              <a:t> «</a:t>
            </a:r>
            <a:r>
              <a:rPr lang="ru-RU" sz="1200" b="1" dirty="0" smtClean="0">
                <a:solidFill>
                  <a:srgbClr val="000066"/>
                </a:solidFill>
                <a:latin typeface="Arial"/>
                <a:ea typeface="Arial"/>
                <a:cs typeface="Arial"/>
                <a:sym typeface="Arial"/>
              </a:rPr>
              <a:t>УСПЕХ </a:t>
            </a:r>
            <a:r>
              <a:rPr lang="ru-RU" sz="1200" b="1" dirty="0">
                <a:solidFill>
                  <a:srgbClr val="000066"/>
                </a:solidFill>
                <a:latin typeface="Arial"/>
                <a:ea typeface="Arial"/>
                <a:cs typeface="Arial"/>
                <a:sym typeface="Arial"/>
              </a:rPr>
              <a:t>КАЖДОГО </a:t>
            </a:r>
            <a:r>
              <a:rPr lang="ru-RU" sz="1200" b="1" dirty="0" smtClean="0">
                <a:solidFill>
                  <a:srgbClr val="000066"/>
                </a:solidFill>
                <a:latin typeface="Arial"/>
                <a:ea typeface="Arial"/>
                <a:cs typeface="Arial"/>
                <a:sym typeface="Arial"/>
              </a:rPr>
              <a:t>РЕБЕНКА»</a:t>
            </a:r>
            <a:endParaRPr lang="en-US" sz="1200" b="1" dirty="0">
              <a:solidFill>
                <a:srgbClr val="000066"/>
              </a:solidFill>
              <a:latin typeface="Arial"/>
              <a:ea typeface="Arial"/>
              <a:cs typeface="Arial"/>
              <a:sym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endParaRPr sz="1600" b="1" dirty="0">
              <a:latin typeface="Arial"/>
              <a:cs typeface="Arial"/>
            </a:endParaRPr>
          </a:p>
        </p:txBody>
      </p:sp>
      <p:pic>
        <p:nvPicPr>
          <p:cNvPr id="696" name="Picture 5" descr="https://pp.userapi.com/c831409/v831409946/bee0a/pxWLIzHklX0.jpg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0753" t="21355" r="19878" b="24025"/>
          <a:stretch>
            <a:fillRect/>
          </a:stretch>
        </p:blipFill>
        <p:spPr bwMode="auto">
          <a:xfrm>
            <a:off x="219490" y="1268760"/>
            <a:ext cx="1321643" cy="1215910"/>
          </a:xfrm>
          <a:prstGeom prst="rect">
            <a:avLst/>
          </a:prstGeom>
          <a:noFill/>
        </p:spPr>
      </p:pic>
      <p:sp>
        <p:nvSpPr>
          <p:cNvPr id="697" name="Заголовок 1"/>
          <p:cNvSpPr txBox="1">
            <a:spLocks/>
          </p:cNvSpPr>
          <p:nvPr/>
        </p:nvSpPr>
        <p:spPr>
          <a:xfrm>
            <a:off x="1571604" y="1435080"/>
            <a:ext cx="7429552" cy="649286"/>
          </a:xfrm>
          <a:prstGeom prst="rect">
            <a:avLst/>
          </a:prstGeom>
        </p:spPr>
        <p:txBody>
          <a:bodyPr>
            <a:noAutofit/>
          </a:bodyPr>
          <a:lstStyle/>
          <a:p>
            <a:pPr lvl="0">
              <a:spcBef>
                <a:spcPct val="0"/>
              </a:spcBef>
              <a:defRPr/>
            </a:pPr>
            <a:r>
              <a:rPr kumimoji="0" lang="ru-RU" sz="2400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  <a:t>ПроеКТОриЯ</a:t>
            </a:r>
            <a:r>
              <a:rPr kumimoji="0" lang="ru-RU" sz="2400" i="0" u="none" strike="noStrike" kern="1200" cap="none" spc="0" normalizeH="0" baseline="0" noProof="0" dirty="0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itchFamily="34" charset="0"/>
                <a:ea typeface="+mj-ea"/>
                <a:cs typeface="Arial" pitchFamily="34" charset="0"/>
              </a:rPr>
              <a:t> - </a:t>
            </a:r>
            <a:r>
              <a:rPr lang="ru-RU" sz="2400" dirty="0" smtClean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Всероссийские открытые уроки</a:t>
            </a:r>
            <a:endParaRPr kumimoji="0" lang="ru-RU" sz="240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 pitchFamily="34" charset="0"/>
              <a:ea typeface="+mj-ea"/>
              <a:cs typeface="Arial" pitchFamily="34" charset="0"/>
            </a:endParaRPr>
          </a:p>
        </p:txBody>
      </p:sp>
      <p:graphicFrame>
        <p:nvGraphicFramePr>
          <p:cNvPr id="698" name="Таблица 6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0311978"/>
              </p:ext>
            </p:extLst>
          </p:nvPr>
        </p:nvGraphicFramePr>
        <p:xfrm>
          <a:off x="4211960" y="2681105"/>
          <a:ext cx="4559598" cy="1527826"/>
        </p:xfrm>
        <a:graphic>
          <a:graphicData uri="http://schemas.openxmlformats.org/drawingml/2006/table">
            <a:tbl>
              <a:tblPr firstRow="1" bandRow="1">
                <a:effectLst/>
                <a:tableStyleId>{3C2FFA5D-87B4-456A-9821-1D502468CF0F}</a:tableStyleId>
              </a:tblPr>
              <a:tblGrid>
                <a:gridCol w="1243518"/>
                <a:gridCol w="1243518"/>
                <a:gridCol w="1050583"/>
                <a:gridCol w="1021979"/>
              </a:tblGrid>
              <a:tr h="697000">
                <a:tc rowSpan="2"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Участники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>
                      <a:noFill/>
                    </a:lnR>
                    <a:lnT w="9525" cap="flat" cmpd="sng" algn="ctr">
                      <a:noFill/>
                      <a:prstDash val="solid"/>
                    </a:lnT>
                    <a:lnB w="25400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2019 год,  чел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9525" cap="flat" cmpd="sng" algn="ctr">
                      <a:noFill/>
                      <a:prstDash val="solid"/>
                    </a:lnT>
                    <a:lnB w="25400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2020 год, 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чел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25400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</a:tr>
              <a:tr h="415413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план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25400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25400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факт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25400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1541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solidFill>
                            <a:srgbClr val="002060"/>
                          </a:solidFill>
                          <a:latin typeface="Arial Narrow" pitchFamily="34" charset="0"/>
                          <a:cs typeface="Arial" pitchFamily="34" charset="0"/>
                        </a:rPr>
                        <a:t>100% ОО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25400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solidFill>
                            <a:srgbClr val="002060"/>
                          </a:solidFill>
                          <a:latin typeface="Arial Narrow" pitchFamily="34" charset="0"/>
                          <a:cs typeface="Arial" pitchFamily="34" charset="0"/>
                        </a:rPr>
                        <a:t>3335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25400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rgbClr val="002060"/>
                          </a:solidFill>
                          <a:latin typeface="Arial Narrow" pitchFamily="34" charset="0"/>
                          <a:cs typeface="Arial" pitchFamily="34" charset="0"/>
                        </a:rPr>
                        <a:t>5646</a:t>
                      </a:r>
                      <a:endParaRPr lang="ru-RU" sz="1800" b="1" dirty="0">
                        <a:solidFill>
                          <a:srgbClr val="002060"/>
                        </a:solidFill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rgbClr val="002060"/>
                          </a:solidFill>
                          <a:latin typeface="Arial Narrow" pitchFamily="34" charset="0"/>
                          <a:cs typeface="Arial" pitchFamily="34" charset="0"/>
                        </a:rPr>
                        <a:t>6400</a:t>
                      </a:r>
                      <a:endParaRPr lang="ru-RU" sz="1800" b="1" dirty="0">
                        <a:solidFill>
                          <a:srgbClr val="002060"/>
                        </a:solidFill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3072" name="Прямоугольник 3071"/>
          <p:cNvSpPr/>
          <p:nvPr/>
        </p:nvSpPr>
        <p:spPr>
          <a:xfrm>
            <a:off x="108011" y="2475522"/>
            <a:ext cx="4254251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71755">
              <a:lnSpc>
                <a:spcPts val="1800"/>
              </a:lnSpc>
            </a:pPr>
            <a:r>
              <a:rPr lang="ru-RU" dirty="0">
                <a:solidFill>
                  <a:srgbClr val="0066CC"/>
                </a:solidFill>
                <a:latin typeface="Arial" pitchFamily="34" charset="0"/>
                <a:cs typeface="Arial" pitchFamily="34" charset="0"/>
              </a:rPr>
              <a:t>Число в учащихся общеобразовательных организаций, принявших участие в открытых онлайн-уроках, реализуемых </a:t>
            </a:r>
          </a:p>
          <a:p>
            <a:pPr marL="71755">
              <a:lnSpc>
                <a:spcPts val="1800"/>
              </a:lnSpc>
            </a:pPr>
            <a:r>
              <a:rPr lang="ru-RU" dirty="0">
                <a:solidFill>
                  <a:srgbClr val="0066CC"/>
                </a:solidFill>
                <a:latin typeface="Arial" pitchFamily="34" charset="0"/>
                <a:cs typeface="Arial" pitchFamily="34" charset="0"/>
              </a:rPr>
              <a:t>с учетом опыта цикла открытых уроков «</a:t>
            </a:r>
            <a:r>
              <a:rPr lang="ru-RU" dirty="0" err="1">
                <a:solidFill>
                  <a:srgbClr val="0066CC"/>
                </a:solidFill>
                <a:latin typeface="Arial" pitchFamily="34" charset="0"/>
                <a:cs typeface="Arial" pitchFamily="34" charset="0"/>
              </a:rPr>
              <a:t>ПроеКТОриЯ</a:t>
            </a:r>
            <a:r>
              <a:rPr lang="ru-RU" dirty="0">
                <a:solidFill>
                  <a:srgbClr val="0066CC"/>
                </a:solidFill>
                <a:latin typeface="Arial" pitchFamily="34" charset="0"/>
                <a:cs typeface="Arial" pitchFamily="34" charset="0"/>
              </a:rPr>
              <a:t>», направленных на раннюю профориентацию </a:t>
            </a:r>
            <a:endParaRPr lang="ru-RU" b="1" i="1" dirty="0">
              <a:solidFill>
                <a:srgbClr val="0066CC"/>
              </a:solidFill>
              <a:latin typeface="Arial" pitchFamily="34" charset="0"/>
              <a:ea typeface="Times New Roman"/>
              <a:cs typeface="Arial" pitchFamily="34" charset="0"/>
            </a:endParaRPr>
          </a:p>
        </p:txBody>
      </p:sp>
      <p:pic>
        <p:nvPicPr>
          <p:cNvPr id="701" name="Рисунок 700" descr="https://pbs.twimg.com/media/D30T-y1X4AIMXVp.jpg"/>
          <p:cNvPicPr/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32234" y="4841013"/>
            <a:ext cx="2060155" cy="1684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2" name="Рисунок 701" descr="https://pbs.twimg.com/media/D2MfPWmXQAEVUpX.jpg"/>
          <p:cNvPicPr/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324559" y="4835226"/>
            <a:ext cx="1298912" cy="17377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3" name="Рисунок 702" descr="https://pbs.twimg.com/media/D2MoaKqX0AAUbO8.jpg"/>
          <p:cNvPicPr/>
          <p:nvPr/>
        </p:nvPicPr>
        <p:blipFill>
          <a:blip r:embed="rId8" cstate="print"/>
          <a:srcRect t="5319" r="34071" b="13417"/>
          <a:stretch>
            <a:fillRect/>
          </a:stretch>
        </p:blipFill>
        <p:spPr bwMode="auto">
          <a:xfrm>
            <a:off x="3679634" y="4841013"/>
            <a:ext cx="1388125" cy="182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4" name="Рисунок 703" descr="https://pbs.twimg.com/media/D2LaAmWWoAAc1Zg.jpg"/>
          <p:cNvPicPr/>
          <p:nvPr/>
        </p:nvPicPr>
        <p:blipFill>
          <a:blip r:embed="rId9" cstate="print"/>
          <a:srcRect l="21080" b="21876"/>
          <a:stretch>
            <a:fillRect/>
          </a:stretch>
        </p:blipFill>
        <p:spPr bwMode="auto">
          <a:xfrm>
            <a:off x="5166908" y="4835226"/>
            <a:ext cx="2115241" cy="17969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5" name="Рисунок 704" descr="https://pbs.twimg.com/media/DzGc0YYX4AAHyM9.jpg"/>
          <p:cNvPicPr/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316696" y="4841014"/>
            <a:ext cx="1595950" cy="17911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077" name="Прямая соединительная линия 3076"/>
          <p:cNvCxnSpPr/>
          <p:nvPr/>
        </p:nvCxnSpPr>
        <p:spPr>
          <a:xfrm>
            <a:off x="1541133" y="2276872"/>
            <a:ext cx="7279339" cy="0"/>
          </a:xfrm>
          <a:prstGeom prst="line">
            <a:avLst/>
          </a:prstGeom>
          <a:noFill/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  <p:cxnSp>
        <p:nvCxnSpPr>
          <p:cNvPr id="3079" name="Прямая соединительная линия 3078"/>
          <p:cNvCxnSpPr/>
          <p:nvPr/>
        </p:nvCxnSpPr>
        <p:spPr>
          <a:xfrm>
            <a:off x="532520" y="4653136"/>
            <a:ext cx="8380126" cy="0"/>
          </a:xfrm>
          <a:prstGeom prst="line">
            <a:avLst/>
          </a:prstGeom>
          <a:noFill/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</p:spTree>
    <p:extLst>
      <p:ext uri="{BB962C8B-B14F-4D97-AF65-F5344CB8AC3E}">
        <p14:creationId xmlns:p14="http://schemas.microsoft.com/office/powerpoint/2010/main" val="991680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-28352" y="6477726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12</a:t>
            </a:fld>
            <a:endParaRPr spc="-5" dirty="0"/>
          </a:p>
        </p:txBody>
      </p:sp>
      <p:cxnSp>
        <p:nvCxnSpPr>
          <p:cNvPr id="3079" name="Прямая соединительная линия 3078"/>
          <p:cNvCxnSpPr/>
          <p:nvPr/>
        </p:nvCxnSpPr>
        <p:spPr>
          <a:xfrm>
            <a:off x="532520" y="4653136"/>
            <a:ext cx="8380126" cy="0"/>
          </a:xfrm>
          <a:prstGeom prst="line">
            <a:avLst/>
          </a:prstGeom>
          <a:noFill/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  <p:pic>
        <p:nvPicPr>
          <p:cNvPr id="706" name="Рисунок 705" descr="http://agenda-u.org/sites/default/files/field/image/2018-11-27-1_1_0.png"/>
          <p:cNvPicPr/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-387677" y="378724"/>
            <a:ext cx="3857620" cy="20717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3" name="Прямоугольник 3072"/>
          <p:cNvSpPr/>
          <p:nvPr/>
        </p:nvSpPr>
        <p:spPr>
          <a:xfrm>
            <a:off x="3710216" y="880766"/>
            <a:ext cx="5148064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Задача проекта </a:t>
            </a:r>
            <a:r>
              <a:rPr lang="ru-RU" sz="1400" dirty="0">
                <a:latin typeface="Arial" pitchFamily="34" charset="0"/>
                <a:cs typeface="Arial" pitchFamily="34" charset="0"/>
              </a:rPr>
              <a:t>– </a:t>
            </a:r>
            <a:r>
              <a:rPr lang="ru-RU" sz="1600" dirty="0">
                <a:solidFill>
                  <a:srgbClr val="0066CC"/>
                </a:solidFill>
                <a:latin typeface="Arial" pitchFamily="34" charset="0"/>
                <a:cs typeface="Arial" pitchFamily="34" charset="0"/>
              </a:rPr>
              <a:t>помочь ребятам в их профессиональном самоопределении: разобраться в себе, узнать о своих сильных сторонах и профессиональных интересах, дать возможность попробовать себя в различных профессиях под руководством опытных наставников.</a:t>
            </a:r>
          </a:p>
        </p:txBody>
      </p:sp>
      <p:pic>
        <p:nvPicPr>
          <p:cNvPr id="707" name="Рисунок 706" descr="D:\Рабочие документы\Профориентация\Конкурсы-проекты-конференции-форумы\БИЛЕТ В БУДУЩЕЕ\фото\фото ОУ№7\IMG-7f51c5ab089532b9102f08d48015b97e-V.jpg"/>
          <p:cNvPicPr/>
          <p:nvPr/>
        </p:nvPicPr>
        <p:blipFill>
          <a:blip r:embed="rId6" cstate="print"/>
          <a:srcRect l="12903" r="12903"/>
          <a:stretch>
            <a:fillRect/>
          </a:stretch>
        </p:blipFill>
        <p:spPr bwMode="auto">
          <a:xfrm>
            <a:off x="5148064" y="3000372"/>
            <a:ext cx="2067142" cy="291684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08" name="Рисунок 707" descr="D:\Рабочие документы\Профориентация\Конкурсы-проекты-конференции-форумы\БИЛЕТ В БУДУЩЕЕ\фото\фото 6 школа\3.jpg"/>
          <p:cNvPicPr/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182598" y="2071678"/>
            <a:ext cx="1714512" cy="21431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09" name="Рисунок 708" descr="D:\Рабочие документы\Профориентация\Конкурсы-проекты-конференции-форумы\БИЛЕТ В БУДУЩЕЕ\фото\Фото ОУ№ 3\1.jpg"/>
          <p:cNvPicPr/>
          <p:nvPr/>
        </p:nvPicPr>
        <p:blipFill>
          <a:blip r:embed="rId8" cstate="print"/>
          <a:srcRect l="14910" b="13912"/>
          <a:stretch>
            <a:fillRect/>
          </a:stretch>
        </p:blipFill>
        <p:spPr bwMode="auto">
          <a:xfrm>
            <a:off x="7227467" y="4214818"/>
            <a:ext cx="1773689" cy="21431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11" name="TextBox 710"/>
          <p:cNvSpPr txBox="1"/>
          <p:nvPr/>
        </p:nvSpPr>
        <p:spPr>
          <a:xfrm>
            <a:off x="147980" y="2596670"/>
            <a:ext cx="47863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solidFill>
                  <a:schemeClr val="tx2"/>
                </a:solidFill>
                <a:latin typeface="Arial" pitchFamily="34" charset="0"/>
                <a:cs typeface="Arial" pitchFamily="34" charset="0"/>
              </a:rPr>
              <a:t>2018 год – Инициатива Президента РФ В.В.Путина</a:t>
            </a:r>
            <a:endParaRPr lang="ru-RU" b="1" dirty="0">
              <a:solidFill>
                <a:schemeClr val="tx2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97" name="Таблица 6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1062935"/>
              </p:ext>
            </p:extLst>
          </p:nvPr>
        </p:nvGraphicFramePr>
        <p:xfrm>
          <a:off x="311147" y="3500877"/>
          <a:ext cx="4373355" cy="1427882"/>
        </p:xfrm>
        <a:graphic>
          <a:graphicData uri="http://schemas.openxmlformats.org/drawingml/2006/table">
            <a:tbl>
              <a:tblPr firstRow="1" bandRow="1">
                <a:effectLst/>
                <a:tableStyleId>{3C2FFA5D-87B4-456A-9821-1D502468CF0F}</a:tableStyleId>
              </a:tblPr>
              <a:tblGrid>
                <a:gridCol w="1192725"/>
                <a:gridCol w="1192725"/>
                <a:gridCol w="1007670"/>
                <a:gridCol w="980235"/>
              </a:tblGrid>
              <a:tr h="606933">
                <a:tc rowSpan="2"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Участники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>
                      <a:noFill/>
                    </a:lnR>
                    <a:lnT w="9525" cap="flat" cmpd="sng" algn="ctr">
                      <a:noFill/>
                      <a:prstDash val="solid"/>
                    </a:lnT>
                    <a:lnB w="25400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2019 год,  чел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9525" cap="flat" cmpd="sng" algn="ctr">
                      <a:noFill/>
                      <a:prstDash val="solid"/>
                    </a:lnT>
                    <a:lnB w="25400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2020 год,  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чел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25400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</a:tr>
              <a:tr h="393901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план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25400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25400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latin typeface="Arial Narrow" pitchFamily="34" charset="0"/>
                          <a:cs typeface="Arial" pitchFamily="34" charset="0"/>
                        </a:rPr>
                        <a:t>факт</a:t>
                      </a:r>
                      <a:endParaRPr lang="ru-RU" sz="1800" dirty="0"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25400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9390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solidFill>
                            <a:srgbClr val="002060"/>
                          </a:solidFill>
                          <a:latin typeface="Arial Narrow" pitchFamily="34" charset="0"/>
                          <a:cs typeface="Arial" pitchFamily="34" charset="0"/>
                        </a:rPr>
                        <a:t>100% ОО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25400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dirty="0" smtClean="0">
                          <a:solidFill>
                            <a:srgbClr val="002060"/>
                          </a:solidFill>
                          <a:latin typeface="Arial Narrow" pitchFamily="34" charset="0"/>
                          <a:cs typeface="Arial" pitchFamily="34" charset="0"/>
                        </a:rPr>
                        <a:t>115</a:t>
                      </a: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25400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rgbClr val="002060"/>
                          </a:solidFill>
                          <a:latin typeface="Arial Narrow" pitchFamily="34" charset="0"/>
                          <a:cs typeface="Arial" pitchFamily="34" charset="0"/>
                        </a:rPr>
                        <a:t>450</a:t>
                      </a:r>
                      <a:endParaRPr lang="ru-RU" sz="1800" b="1" dirty="0">
                        <a:solidFill>
                          <a:srgbClr val="002060"/>
                        </a:solidFill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b="1" dirty="0" smtClean="0">
                          <a:solidFill>
                            <a:srgbClr val="002060"/>
                          </a:solidFill>
                          <a:latin typeface="Arial Narrow" pitchFamily="34" charset="0"/>
                          <a:cs typeface="Arial" pitchFamily="34" charset="0"/>
                        </a:rPr>
                        <a:t>513</a:t>
                      </a:r>
                      <a:endParaRPr lang="ru-RU" sz="1800" b="1" dirty="0">
                        <a:solidFill>
                          <a:srgbClr val="002060"/>
                        </a:solidFill>
                        <a:latin typeface="Arial Narrow" pitchFamily="34" charset="0"/>
                        <a:cs typeface="Arial" pitchFamily="34" charset="0"/>
                      </a:endParaRPr>
                    </a:p>
                  </a:txBody>
                  <a:tcPr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3072" name="Прямоугольник 3071"/>
          <p:cNvSpPr/>
          <p:nvPr/>
        </p:nvSpPr>
        <p:spPr>
          <a:xfrm>
            <a:off x="2326943" y="5737891"/>
            <a:ext cx="2286000" cy="707886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/>
            <a:r>
              <a:rPr lang="ru-RU" sz="2000" b="1" kern="0" dirty="0">
                <a:solidFill>
                  <a:srgbClr val="FF0000"/>
                </a:solidFill>
                <a:latin typeface="Arial Narrow" pitchFamily="34" charset="0"/>
                <a:cs typeface="Arial" pitchFamily="34" charset="0"/>
                <a:sym typeface="Arial"/>
              </a:rPr>
              <a:t>Практические мероприятия</a:t>
            </a:r>
          </a:p>
        </p:txBody>
      </p:sp>
      <p:sp>
        <p:nvSpPr>
          <p:cNvPr id="3074" name="Прямоугольник 3073"/>
          <p:cNvSpPr/>
          <p:nvPr/>
        </p:nvSpPr>
        <p:spPr>
          <a:xfrm>
            <a:off x="4543648" y="5917218"/>
            <a:ext cx="177324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ru-RU" sz="2000" b="1" kern="0" dirty="0">
                <a:solidFill>
                  <a:srgbClr val="FF0000"/>
                </a:solidFill>
                <a:latin typeface="Arial Narrow" pitchFamily="34" charset="0"/>
                <a:cs typeface="Arial" pitchFamily="34" charset="0"/>
                <a:sym typeface="Arial"/>
              </a:rPr>
              <a:t>Рекомендации </a:t>
            </a:r>
          </a:p>
        </p:txBody>
      </p:sp>
      <p:sp>
        <p:nvSpPr>
          <p:cNvPr id="3075" name="Прямоугольник 3074"/>
          <p:cNvSpPr/>
          <p:nvPr/>
        </p:nvSpPr>
        <p:spPr>
          <a:xfrm>
            <a:off x="290195" y="5711627"/>
            <a:ext cx="217399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b="1" dirty="0">
                <a:solidFill>
                  <a:srgbClr val="FF0000"/>
                </a:solidFill>
                <a:latin typeface="Arial Narrow" pitchFamily="34" charset="0"/>
                <a:cs typeface="Arial" pitchFamily="34" charset="0"/>
              </a:rPr>
              <a:t>Онлайн – </a:t>
            </a:r>
            <a:r>
              <a:rPr lang="ru-RU" b="1" dirty="0" smtClean="0">
                <a:solidFill>
                  <a:srgbClr val="FF0000"/>
                </a:solidFill>
                <a:latin typeface="Arial Narrow" pitchFamily="34" charset="0"/>
                <a:cs typeface="Arial" pitchFamily="34" charset="0"/>
              </a:rPr>
              <a:t>диагностик</a:t>
            </a:r>
          </a:p>
          <a:p>
            <a:pPr algn="ctr"/>
            <a:r>
              <a:rPr lang="ru-RU" b="1" dirty="0" smtClean="0">
                <a:solidFill>
                  <a:srgbClr val="FF0000"/>
                </a:solidFill>
                <a:latin typeface="Arial Narrow" pitchFamily="34" charset="0"/>
                <a:cs typeface="Arial" pitchFamily="34" charset="0"/>
              </a:rPr>
              <a:t>а </a:t>
            </a:r>
            <a:r>
              <a:rPr lang="ru-RU" b="1" dirty="0">
                <a:solidFill>
                  <a:srgbClr val="FF0000"/>
                </a:solidFill>
                <a:latin typeface="Arial Narrow" pitchFamily="34" charset="0"/>
                <a:cs typeface="Arial" pitchFamily="34" charset="0"/>
              </a:rPr>
              <a:t>(тестирование)</a:t>
            </a:r>
          </a:p>
        </p:txBody>
      </p:sp>
    </p:spTree>
    <p:extLst>
      <p:ext uri="{BB962C8B-B14F-4D97-AF65-F5344CB8AC3E}">
        <p14:creationId xmlns:p14="http://schemas.microsoft.com/office/powerpoint/2010/main" val="1761838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object 2"/>
          <p:cNvSpPr>
            <a:spLocks/>
          </p:cNvSpPr>
          <p:nvPr/>
        </p:nvSpPr>
        <p:spPr bwMode="auto">
          <a:xfrm>
            <a:off x="0" y="0"/>
            <a:ext cx="9144000" cy="765175"/>
          </a:xfrm>
          <a:custGeom>
            <a:avLst/>
            <a:gdLst>
              <a:gd name="T0" fmla="*/ 0 w 9144000"/>
              <a:gd name="T1" fmla="*/ 764705 h 765175"/>
              <a:gd name="T2" fmla="*/ 9144000 w 9144000"/>
              <a:gd name="T3" fmla="*/ 764705 h 765175"/>
              <a:gd name="T4" fmla="*/ 9144000 w 9144000"/>
              <a:gd name="T5" fmla="*/ 0 h 765175"/>
              <a:gd name="T6" fmla="*/ 0 w 9144000"/>
              <a:gd name="T7" fmla="*/ 0 h 765175"/>
              <a:gd name="T8" fmla="*/ 0 w 9144000"/>
              <a:gd name="T9" fmla="*/ 764705 h 765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47" name="object 3"/>
          <p:cNvSpPr>
            <a:spLocks noChangeArrowheads="1"/>
          </p:cNvSpPr>
          <p:nvPr/>
        </p:nvSpPr>
        <p:spPr bwMode="auto">
          <a:xfrm>
            <a:off x="284163" y="44450"/>
            <a:ext cx="223837" cy="176213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spcBef>
                <a:spcPts val="700"/>
              </a:spcBef>
              <a:buSzPct val="100000"/>
              <a:buFont typeface="Arial" charset="0"/>
              <a:buChar char="•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1pPr>
            <a:lvl2pPr marL="742950" indent="-285750" eaLnBrk="0" hangingPunct="0">
              <a:spcBef>
                <a:spcPts val="700"/>
              </a:spcBef>
              <a:buSzPct val="100000"/>
              <a:buFont typeface="Arial" charset="0"/>
              <a:buChar char="–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spcBef>
                <a:spcPts val="700"/>
              </a:spcBef>
              <a:buSzPct val="100000"/>
              <a:buFont typeface="Arial" charset="0"/>
              <a:buChar char="•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spcBef>
                <a:spcPts val="700"/>
              </a:spcBef>
              <a:buSzPct val="100000"/>
              <a:buFont typeface="Arial" charset="0"/>
              <a:buChar char="–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spcBef>
                <a:spcPts val="700"/>
              </a:spcBef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</a:pPr>
            <a:endParaRPr lang="ru-RU" altLang="ru-RU" sz="1800">
              <a:solidFill>
                <a:schemeClr val="tx1"/>
              </a:solidFill>
              <a:latin typeface="Helvetica" pitchFamily="34" charset="0"/>
              <a:cs typeface="Helvetica" pitchFamily="34" charset="0"/>
            </a:endParaRPr>
          </a:p>
        </p:txBody>
      </p:sp>
      <p:sp>
        <p:nvSpPr>
          <p:cNvPr id="6148" name="object 4"/>
          <p:cNvSpPr>
            <a:spLocks/>
          </p:cNvSpPr>
          <p:nvPr/>
        </p:nvSpPr>
        <p:spPr bwMode="auto">
          <a:xfrm>
            <a:off x="252413" y="217488"/>
            <a:ext cx="288925" cy="350837"/>
          </a:xfrm>
          <a:custGeom>
            <a:avLst/>
            <a:gdLst>
              <a:gd name="T0" fmla="*/ 166513 w 288290"/>
              <a:gd name="T1" fmla="*/ 331694 h 349884"/>
              <a:gd name="T2" fmla="*/ 123588 w 288290"/>
              <a:gd name="T3" fmla="*/ 331694 h 349884"/>
              <a:gd name="T4" fmla="*/ 125618 w 288290"/>
              <a:gd name="T5" fmla="*/ 331728 h 349884"/>
              <a:gd name="T6" fmla="*/ 127324 w 288290"/>
              <a:gd name="T7" fmla="*/ 331925 h 349884"/>
              <a:gd name="T8" fmla="*/ 145167 w 288290"/>
              <a:gd name="T9" fmla="*/ 353144 h 349884"/>
              <a:gd name="T10" fmla="*/ 145213 w 288290"/>
              <a:gd name="T11" fmla="*/ 352551 h 349884"/>
              <a:gd name="T12" fmla="*/ 164726 w 288290"/>
              <a:gd name="T13" fmla="*/ 331728 h 349884"/>
              <a:gd name="T14" fmla="*/ 166513 w 288290"/>
              <a:gd name="T15" fmla="*/ 331694 h 349884"/>
              <a:gd name="T16" fmla="*/ 290218 w 288290"/>
              <a:gd name="T17" fmla="*/ 0 h 349884"/>
              <a:gd name="T18" fmla="*/ 0 w 288290"/>
              <a:gd name="T19" fmla="*/ 0 h 349884"/>
              <a:gd name="T20" fmla="*/ 0 w 288290"/>
              <a:gd name="T21" fmla="*/ 281306 h 349884"/>
              <a:gd name="T22" fmla="*/ 400 w 288290"/>
              <a:gd name="T23" fmla="*/ 285416 h 349884"/>
              <a:gd name="T24" fmla="*/ 20742 w 288290"/>
              <a:gd name="T25" fmla="*/ 318830 h 349884"/>
              <a:gd name="T26" fmla="*/ 71081 w 288290"/>
              <a:gd name="T27" fmla="*/ 332006 h 349884"/>
              <a:gd name="T28" fmla="*/ 97451 w 288290"/>
              <a:gd name="T29" fmla="*/ 332167 h 349884"/>
              <a:gd name="T30" fmla="*/ 111140 w 288290"/>
              <a:gd name="T31" fmla="*/ 332053 h 349884"/>
              <a:gd name="T32" fmla="*/ 117404 w 288290"/>
              <a:gd name="T33" fmla="*/ 331891 h 349884"/>
              <a:gd name="T34" fmla="*/ 119748 w 288290"/>
              <a:gd name="T35" fmla="*/ 331855 h 349884"/>
              <a:gd name="T36" fmla="*/ 123588 w 288290"/>
              <a:gd name="T37" fmla="*/ 331694 h 349884"/>
              <a:gd name="T38" fmla="*/ 236122 w 288290"/>
              <a:gd name="T39" fmla="*/ 331694 h 349884"/>
              <a:gd name="T40" fmla="*/ 238337 w 288290"/>
              <a:gd name="T41" fmla="*/ 331369 h 349884"/>
              <a:gd name="T42" fmla="*/ 274313 w 288290"/>
              <a:gd name="T43" fmla="*/ 315068 h 349884"/>
              <a:gd name="T44" fmla="*/ 290380 w 288290"/>
              <a:gd name="T45" fmla="*/ 281306 h 349884"/>
              <a:gd name="T46" fmla="*/ 290253 w 288290"/>
              <a:gd name="T47" fmla="*/ 273977 h 349884"/>
              <a:gd name="T48" fmla="*/ 290218 w 288290"/>
              <a:gd name="T49" fmla="*/ 0 h 349884"/>
              <a:gd name="T50" fmla="*/ 236122 w 288290"/>
              <a:gd name="T51" fmla="*/ 331694 h 349884"/>
              <a:gd name="T52" fmla="*/ 166513 w 288290"/>
              <a:gd name="T53" fmla="*/ 331694 h 349884"/>
              <a:gd name="T54" fmla="*/ 170596 w 288290"/>
              <a:gd name="T55" fmla="*/ 331855 h 349884"/>
              <a:gd name="T56" fmla="*/ 172928 w 288290"/>
              <a:gd name="T57" fmla="*/ 331891 h 349884"/>
              <a:gd name="T58" fmla="*/ 179239 w 288290"/>
              <a:gd name="T59" fmla="*/ 332053 h 349884"/>
              <a:gd name="T60" fmla="*/ 192883 w 288290"/>
              <a:gd name="T61" fmla="*/ 332167 h 349884"/>
              <a:gd name="T62" fmla="*/ 198592 w 288290"/>
              <a:gd name="T63" fmla="*/ 332167 h 349884"/>
              <a:gd name="T64" fmla="*/ 219265 w 288290"/>
              <a:gd name="T65" fmla="*/ 332006 h 349884"/>
              <a:gd name="T66" fmla="*/ 236122 w 288290"/>
              <a:gd name="T67" fmla="*/ 331694 h 34988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49" name="object 5"/>
          <p:cNvSpPr>
            <a:spLocks/>
          </p:cNvSpPr>
          <p:nvPr/>
        </p:nvSpPr>
        <p:spPr bwMode="auto">
          <a:xfrm>
            <a:off x="314325" y="276225"/>
            <a:ext cx="192088" cy="244475"/>
          </a:xfrm>
          <a:custGeom>
            <a:avLst/>
            <a:gdLst>
              <a:gd name="T0" fmla="*/ 56789 w 192404"/>
              <a:gd name="T1" fmla="*/ 157113 h 245109"/>
              <a:gd name="T2" fmla="*/ 54723 w 192404"/>
              <a:gd name="T3" fmla="*/ 193563 h 245109"/>
              <a:gd name="T4" fmla="*/ 55727 w 192404"/>
              <a:gd name="T5" fmla="*/ 241326 h 245109"/>
              <a:gd name="T6" fmla="*/ 60778 w 192404"/>
              <a:gd name="T7" fmla="*/ 211160 h 245109"/>
              <a:gd name="T8" fmla="*/ 59166 w 192404"/>
              <a:gd name="T9" fmla="*/ 165912 h 245109"/>
              <a:gd name="T10" fmla="*/ 178218 w 192404"/>
              <a:gd name="T11" fmla="*/ 235042 h 245109"/>
              <a:gd name="T12" fmla="*/ 13240 w 192404"/>
              <a:gd name="T13" fmla="*/ 211160 h 245109"/>
              <a:gd name="T14" fmla="*/ 13596 w 192404"/>
              <a:gd name="T15" fmla="*/ 221215 h 245109"/>
              <a:gd name="T16" fmla="*/ 166623 w 192404"/>
              <a:gd name="T17" fmla="*/ 173454 h 245109"/>
              <a:gd name="T18" fmla="*/ 186810 w 192404"/>
              <a:gd name="T19" fmla="*/ 216188 h 245109"/>
              <a:gd name="T20" fmla="*/ 185371 w 192404"/>
              <a:gd name="T21" fmla="*/ 199849 h 245109"/>
              <a:gd name="T22" fmla="*/ 23510 w 192404"/>
              <a:gd name="T23" fmla="*/ 173453 h 245109"/>
              <a:gd name="T24" fmla="*/ 21785 w 192404"/>
              <a:gd name="T25" fmla="*/ 197334 h 245109"/>
              <a:gd name="T26" fmla="*/ 51831 w 192404"/>
              <a:gd name="T27" fmla="*/ 187279 h 245109"/>
              <a:gd name="T28" fmla="*/ 30937 w 192404"/>
              <a:gd name="T29" fmla="*/ 168425 h 245109"/>
              <a:gd name="T30" fmla="*/ 172163 w 192404"/>
              <a:gd name="T31" fmla="*/ 165913 h 245109"/>
              <a:gd name="T32" fmla="*/ 158374 w 192404"/>
              <a:gd name="T33" fmla="*/ 150830 h 245109"/>
              <a:gd name="T34" fmla="*/ 107136 w 192404"/>
              <a:gd name="T35" fmla="*/ 124434 h 245109"/>
              <a:gd name="T36" fmla="*/ 136235 w 192404"/>
              <a:gd name="T37" fmla="*/ 150830 h 245109"/>
              <a:gd name="T38" fmla="*/ 149509 w 192404"/>
              <a:gd name="T39" fmla="*/ 149572 h 245109"/>
              <a:gd name="T40" fmla="*/ 146425 w 192404"/>
              <a:gd name="T41" fmla="*/ 143287 h 245109"/>
              <a:gd name="T42" fmla="*/ 68933 w 192404"/>
              <a:gd name="T43" fmla="*/ 142031 h 245109"/>
              <a:gd name="T44" fmla="*/ 25111 w 192404"/>
              <a:gd name="T45" fmla="*/ 133232 h 245109"/>
              <a:gd name="T46" fmla="*/ 37528 w 192404"/>
              <a:gd name="T47" fmla="*/ 130717 h 245109"/>
              <a:gd name="T48" fmla="*/ 66900 w 192404"/>
              <a:gd name="T49" fmla="*/ 138260 h 245109"/>
              <a:gd name="T50" fmla="*/ 37413 w 192404"/>
              <a:gd name="T51" fmla="*/ 138260 h 245109"/>
              <a:gd name="T52" fmla="*/ 155484 w 192404"/>
              <a:gd name="T53" fmla="*/ 137004 h 245109"/>
              <a:gd name="T54" fmla="*/ 141386 w 192404"/>
              <a:gd name="T55" fmla="*/ 109351 h 245109"/>
              <a:gd name="T56" fmla="*/ 144197 w 192404"/>
              <a:gd name="T57" fmla="*/ 123178 h 245109"/>
              <a:gd name="T58" fmla="*/ 146779 w 192404"/>
              <a:gd name="T59" fmla="*/ 134489 h 245109"/>
              <a:gd name="T60" fmla="*/ 148218 w 192404"/>
              <a:gd name="T61" fmla="*/ 108094 h 245109"/>
              <a:gd name="T62" fmla="*/ 111980 w 192404"/>
              <a:gd name="T63" fmla="*/ 133233 h 245109"/>
              <a:gd name="T64" fmla="*/ 67334 w 192404"/>
              <a:gd name="T65" fmla="*/ 131975 h 245109"/>
              <a:gd name="T66" fmla="*/ 112130 w 192404"/>
              <a:gd name="T67" fmla="*/ 129462 h 245109"/>
              <a:gd name="T68" fmla="*/ 110142 w 192404"/>
              <a:gd name="T69" fmla="*/ 119407 h 245109"/>
              <a:gd name="T70" fmla="*/ 65461 w 192404"/>
              <a:gd name="T71" fmla="*/ 110607 h 245109"/>
              <a:gd name="T72" fmla="*/ 64939 w 192404"/>
              <a:gd name="T73" fmla="*/ 109469 h 245109"/>
              <a:gd name="T74" fmla="*/ 36945 w 192404"/>
              <a:gd name="T75" fmla="*/ 118149 h 245109"/>
              <a:gd name="T76" fmla="*/ 36202 w 192404"/>
              <a:gd name="T77" fmla="*/ 47761 h 245109"/>
              <a:gd name="T78" fmla="*/ 23866 w 192404"/>
              <a:gd name="T79" fmla="*/ 84212 h 245109"/>
              <a:gd name="T80" fmla="*/ 37574 w 192404"/>
              <a:gd name="T81" fmla="*/ 110607 h 245109"/>
              <a:gd name="T82" fmla="*/ 40739 w 192404"/>
              <a:gd name="T83" fmla="*/ 94268 h 245109"/>
              <a:gd name="T84" fmla="*/ 41870 w 192404"/>
              <a:gd name="T85" fmla="*/ 54046 h 245109"/>
              <a:gd name="T86" fmla="*/ 63816 w 192404"/>
              <a:gd name="T87" fmla="*/ 106837 h 245109"/>
              <a:gd name="T88" fmla="*/ 46863 w 192404"/>
              <a:gd name="T89" fmla="*/ 96781 h 245109"/>
              <a:gd name="T90" fmla="*/ 138530 w 192404"/>
              <a:gd name="T91" fmla="*/ 98039 h 245109"/>
              <a:gd name="T92" fmla="*/ 106542 w 192404"/>
              <a:gd name="T93" fmla="*/ 91754 h 245109"/>
              <a:gd name="T94" fmla="*/ 107525 w 192404"/>
              <a:gd name="T95" fmla="*/ 90497 h 245109"/>
              <a:gd name="T96" fmla="*/ 51317 w 192404"/>
              <a:gd name="T97" fmla="*/ 87983 h 245109"/>
              <a:gd name="T98" fmla="*/ 48975 w 192404"/>
              <a:gd name="T99" fmla="*/ 52789 h 245109"/>
              <a:gd name="T100" fmla="*/ 48074 w 192404"/>
              <a:gd name="T101" fmla="*/ 72899 h 245109"/>
              <a:gd name="T102" fmla="*/ 53580 w 192404"/>
              <a:gd name="T103" fmla="*/ 84212 h 245109"/>
              <a:gd name="T104" fmla="*/ 14727 w 192404"/>
              <a:gd name="T105" fmla="*/ 51532 h 245109"/>
              <a:gd name="T106" fmla="*/ 31404 w 192404"/>
              <a:gd name="T107" fmla="*/ 46504 h 245109"/>
              <a:gd name="T108" fmla="*/ 47650 w 192404"/>
              <a:gd name="T109" fmla="*/ 43991 h 245109"/>
              <a:gd name="T110" fmla="*/ 2843 w 192404"/>
              <a:gd name="T111" fmla="*/ 46504 h 245109"/>
              <a:gd name="T112" fmla="*/ 8281 w 192404"/>
              <a:gd name="T113" fmla="*/ 33936 h 245109"/>
              <a:gd name="T114" fmla="*/ 42418 w 192404"/>
              <a:gd name="T115" fmla="*/ 23881 h 245109"/>
              <a:gd name="T116" fmla="*/ 55225 w 192404"/>
              <a:gd name="T117" fmla="*/ 5027 h 245109"/>
              <a:gd name="T118" fmla="*/ 62491 w 192404"/>
              <a:gd name="T119" fmla="*/ 11312 h 245109"/>
              <a:gd name="T120" fmla="*/ 62844 w 192404"/>
              <a:gd name="T121" fmla="*/ 0 h 24510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0" name="object 6"/>
          <p:cNvSpPr>
            <a:spLocks/>
          </p:cNvSpPr>
          <p:nvPr/>
        </p:nvSpPr>
        <p:spPr bwMode="auto">
          <a:xfrm>
            <a:off x="314325" y="290513"/>
            <a:ext cx="36513" cy="36512"/>
          </a:xfrm>
          <a:custGeom>
            <a:avLst/>
            <a:gdLst>
              <a:gd name="T0" fmla="*/ 20769 w 36195"/>
              <a:gd name="T1" fmla="*/ 1414 h 37464"/>
              <a:gd name="T2" fmla="*/ 12946 w 36195"/>
              <a:gd name="T3" fmla="*/ 10414 h 37464"/>
              <a:gd name="T4" fmla="*/ 2748 w 36195"/>
              <a:gd name="T5" fmla="*/ 22637 h 37464"/>
              <a:gd name="T6" fmla="*/ 118 w 36195"/>
              <a:gd name="T7" fmla="*/ 25324 h 37464"/>
              <a:gd name="T8" fmla="*/ 6025 w 36195"/>
              <a:gd name="T9" fmla="*/ 26812 h 37464"/>
              <a:gd name="T10" fmla="*/ 2929 w 36195"/>
              <a:gd name="T11" fmla="*/ 28826 h 37464"/>
              <a:gd name="T12" fmla="*/ 1178 w 36195"/>
              <a:gd name="T13" fmla="*/ 30169 h 37464"/>
              <a:gd name="T14" fmla="*/ 84 w 36195"/>
              <a:gd name="T15" fmla="*/ 31471 h 37464"/>
              <a:gd name="T16" fmla="*/ 122 w 36195"/>
              <a:gd name="T17" fmla="*/ 32464 h 37464"/>
              <a:gd name="T18" fmla="*/ 5740 w 36195"/>
              <a:gd name="T19" fmla="*/ 33384 h 37464"/>
              <a:gd name="T20" fmla="*/ 12992 w 36195"/>
              <a:gd name="T21" fmla="*/ 30303 h 37464"/>
              <a:gd name="T22" fmla="*/ 14779 w 36195"/>
              <a:gd name="T23" fmla="*/ 29672 h 37464"/>
              <a:gd name="T24" fmla="*/ 16410 w 36195"/>
              <a:gd name="T25" fmla="*/ 29456 h 37464"/>
              <a:gd name="T26" fmla="*/ 19960 w 36195"/>
              <a:gd name="T27" fmla="*/ 29425 h 37464"/>
              <a:gd name="T28" fmla="*/ 19174 w 36195"/>
              <a:gd name="T29" fmla="*/ 28784 h 37464"/>
              <a:gd name="T30" fmla="*/ 18613 w 36195"/>
              <a:gd name="T31" fmla="*/ 28113 h 37464"/>
              <a:gd name="T32" fmla="*/ 22472 w 36195"/>
              <a:gd name="T33" fmla="*/ 27411 h 37464"/>
              <a:gd name="T34" fmla="*/ 23496 w 36195"/>
              <a:gd name="T35" fmla="*/ 27162 h 37464"/>
              <a:gd name="T36" fmla="*/ 22924 w 36195"/>
              <a:gd name="T37" fmla="*/ 25850 h 37464"/>
              <a:gd name="T38" fmla="*/ 24437 w 36195"/>
              <a:gd name="T39" fmla="*/ 24549 h 37464"/>
              <a:gd name="T40" fmla="*/ 26594 w 36195"/>
              <a:gd name="T41" fmla="*/ 23845 h 37464"/>
              <a:gd name="T42" fmla="*/ 26460 w 36195"/>
              <a:gd name="T43" fmla="*/ 22533 h 37464"/>
              <a:gd name="T44" fmla="*/ 27032 w 36195"/>
              <a:gd name="T45" fmla="*/ 22183 h 37464"/>
              <a:gd name="T46" fmla="*/ 27938 w 36195"/>
              <a:gd name="T47" fmla="*/ 22079 h 37464"/>
              <a:gd name="T48" fmla="*/ 28664 w 36195"/>
              <a:gd name="T49" fmla="*/ 21832 h 37464"/>
              <a:gd name="T50" fmla="*/ 28498 w 36195"/>
              <a:gd name="T51" fmla="*/ 21045 h 37464"/>
              <a:gd name="T52" fmla="*/ 35500 w 36195"/>
              <a:gd name="T53" fmla="*/ 11128 h 37464"/>
              <a:gd name="T54" fmla="*/ 31798 w 36195"/>
              <a:gd name="T55" fmla="*/ 7242 h 37464"/>
              <a:gd name="T56" fmla="*/ 30178 w 36195"/>
              <a:gd name="T57" fmla="*/ 6571 h 37464"/>
              <a:gd name="T58" fmla="*/ 28582 w 36195"/>
              <a:gd name="T59" fmla="*/ 6148 h 37464"/>
              <a:gd name="T60" fmla="*/ 27283 w 36195"/>
              <a:gd name="T61" fmla="*/ 5929 h 37464"/>
              <a:gd name="T62" fmla="*/ 27854 w 36195"/>
              <a:gd name="T63" fmla="*/ 5549 h 37464"/>
              <a:gd name="T64" fmla="*/ 31928 w 36195"/>
              <a:gd name="T65" fmla="*/ 4835 h 37464"/>
              <a:gd name="T66" fmla="*/ 32535 w 36195"/>
              <a:gd name="T67" fmla="*/ 4700 h 37464"/>
              <a:gd name="T68" fmla="*/ 31022 w 36195"/>
              <a:gd name="T69" fmla="*/ 4205 h 37464"/>
              <a:gd name="T70" fmla="*/ 29808 w 36195"/>
              <a:gd name="T71" fmla="*/ 3709 h 37464"/>
              <a:gd name="T72" fmla="*/ 28783 w 36195"/>
              <a:gd name="T73" fmla="*/ 3141 h 37464"/>
              <a:gd name="T74" fmla="*/ 34774 w 36195"/>
              <a:gd name="T75" fmla="*/ 2644 h 37464"/>
              <a:gd name="T76" fmla="*/ 32738 w 36195"/>
              <a:gd name="T77" fmla="*/ 2149 h 37464"/>
              <a:gd name="T78" fmla="*/ 30213 w 36195"/>
              <a:gd name="T79" fmla="*/ 991 h 37464"/>
              <a:gd name="T80" fmla="*/ 30584 w 36195"/>
              <a:gd name="T81" fmla="*/ 423 h 37464"/>
              <a:gd name="T82" fmla="*/ 28701 w 36195"/>
              <a:gd name="T83" fmla="*/ 72 h 37464"/>
              <a:gd name="T84" fmla="*/ 19960 w 36195"/>
              <a:gd name="T85" fmla="*/ 29425 h 37464"/>
              <a:gd name="T86" fmla="*/ 17839 w 36195"/>
              <a:gd name="T87" fmla="*/ 29498 h 37464"/>
              <a:gd name="T88" fmla="*/ 17589 w 36195"/>
              <a:gd name="T89" fmla="*/ 29808 h 37464"/>
              <a:gd name="T90" fmla="*/ 19960 w 36195"/>
              <a:gd name="T91" fmla="*/ 29425 h 37464"/>
              <a:gd name="T92" fmla="*/ 18245 w 36195"/>
              <a:gd name="T93" fmla="*/ 27411 h 37464"/>
              <a:gd name="T94" fmla="*/ 20852 w 36195"/>
              <a:gd name="T95" fmla="*/ 27515 h 37464"/>
              <a:gd name="T96" fmla="*/ 22472 w 36195"/>
              <a:gd name="T97" fmla="*/ 27411 h 37464"/>
              <a:gd name="T98" fmla="*/ 2643 w 36195"/>
              <a:gd name="T99" fmla="*/ 25324 h 37464"/>
              <a:gd name="T100" fmla="*/ 5656 w 36195"/>
              <a:gd name="T101" fmla="*/ 25366 h 37464"/>
              <a:gd name="T102" fmla="*/ 36846 w 36195"/>
              <a:gd name="T103" fmla="*/ 3244 h 37464"/>
              <a:gd name="T104" fmla="*/ 30582 w 36195"/>
              <a:gd name="T105" fmla="*/ 3141 h 37464"/>
              <a:gd name="T106" fmla="*/ 33548 w 36195"/>
              <a:gd name="T107" fmla="*/ 3182 h 37464"/>
              <a:gd name="T108" fmla="*/ 35715 w 36195"/>
              <a:gd name="T109" fmla="*/ 3213 h 37464"/>
              <a:gd name="T110" fmla="*/ 36829 w 36195"/>
              <a:gd name="T111" fmla="*/ 3244 h 374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1" name="object 7"/>
          <p:cNvSpPr>
            <a:spLocks/>
          </p:cNvSpPr>
          <p:nvPr/>
        </p:nvSpPr>
        <p:spPr bwMode="auto">
          <a:xfrm>
            <a:off x="339725" y="361950"/>
            <a:ext cx="7938" cy="20638"/>
          </a:xfrm>
          <a:custGeom>
            <a:avLst/>
            <a:gdLst>
              <a:gd name="T0" fmla="*/ 403 w 8254"/>
              <a:gd name="T1" fmla="*/ 0 h 20954"/>
              <a:gd name="T2" fmla="*/ 235 w 8254"/>
              <a:gd name="T3" fmla="*/ 182 h 20954"/>
              <a:gd name="T4" fmla="*/ 68 w 8254"/>
              <a:gd name="T5" fmla="*/ 883 h 20954"/>
              <a:gd name="T6" fmla="*/ 0 w 8254"/>
              <a:gd name="T7" fmla="*/ 3610 h 20954"/>
              <a:gd name="T8" fmla="*/ 88 w 8254"/>
              <a:gd name="T9" fmla="*/ 5970 h 20954"/>
              <a:gd name="T10" fmla="*/ 3462 w 8254"/>
              <a:gd name="T11" fmla="*/ 19452 h 20954"/>
              <a:gd name="T12" fmla="*/ 3570 w 8254"/>
              <a:gd name="T13" fmla="*/ 18418 h 20954"/>
              <a:gd name="T14" fmla="*/ 3767 w 8254"/>
              <a:gd name="T15" fmla="*/ 17642 h 20954"/>
              <a:gd name="T16" fmla="*/ 6532 w 8254"/>
              <a:gd name="T17" fmla="*/ 12491 h 20954"/>
              <a:gd name="T18" fmla="*/ 6325 w 8254"/>
              <a:gd name="T19" fmla="*/ 12189 h 20954"/>
              <a:gd name="T20" fmla="*/ 1248 w 8254"/>
              <a:gd name="T21" fmla="*/ 2683 h 20954"/>
              <a:gd name="T22" fmla="*/ 1042 w 8254"/>
              <a:gd name="T23" fmla="*/ 2133 h 20954"/>
              <a:gd name="T24" fmla="*/ 915 w 8254"/>
              <a:gd name="T25" fmla="*/ 1540 h 20954"/>
              <a:gd name="T26" fmla="*/ 747 w 8254"/>
              <a:gd name="T27" fmla="*/ 959 h 20954"/>
              <a:gd name="T28" fmla="*/ 640 w 8254"/>
              <a:gd name="T29" fmla="*/ 365 h 20954"/>
              <a:gd name="T30" fmla="*/ 511 w 8254"/>
              <a:gd name="T31" fmla="*/ 33 h 20954"/>
              <a:gd name="T32" fmla="*/ 403 w 8254"/>
              <a:gd name="T33" fmla="*/ 0 h 2095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lnTo>
                  <a:pt x="471" y="0"/>
                </a:lnTo>
                <a:close/>
              </a:path>
            </a:pathLst>
          </a:custGeom>
          <a:solidFill>
            <a:srgbClr val="FA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2" name="object 8"/>
          <p:cNvSpPr>
            <a:spLocks/>
          </p:cNvSpPr>
          <p:nvPr/>
        </p:nvSpPr>
        <p:spPr bwMode="auto">
          <a:xfrm>
            <a:off x="333375" y="414338"/>
            <a:ext cx="15875" cy="44450"/>
          </a:xfrm>
          <a:custGeom>
            <a:avLst/>
            <a:gdLst>
              <a:gd name="T0" fmla="*/ 8668 w 14604"/>
              <a:gd name="T1" fmla="*/ 0 h 44450"/>
              <a:gd name="T2" fmla="*/ 5154 w 14604"/>
              <a:gd name="T3" fmla="*/ 9826 h 44450"/>
              <a:gd name="T4" fmla="*/ 4334 w 14604"/>
              <a:gd name="T5" fmla="*/ 18014 h 44450"/>
              <a:gd name="T6" fmla="*/ 3562 w 14604"/>
              <a:gd name="T7" fmla="*/ 28425 h 44450"/>
              <a:gd name="T8" fmla="*/ 2360 w 14604"/>
              <a:gd name="T9" fmla="*/ 34884 h 44450"/>
              <a:gd name="T10" fmla="*/ 1925 w 14604"/>
              <a:gd name="T11" fmla="*/ 35354 h 44450"/>
              <a:gd name="T12" fmla="*/ 1637 w 14604"/>
              <a:gd name="T13" fmla="*/ 35628 h 44450"/>
              <a:gd name="T14" fmla="*/ 1428 w 14604"/>
              <a:gd name="T15" fmla="*/ 35983 h 44450"/>
              <a:gd name="T16" fmla="*/ 0 w 14604"/>
              <a:gd name="T17" fmla="*/ 43897 h 44450"/>
              <a:gd name="T18" fmla="*/ 5923 w 14604"/>
              <a:gd name="T19" fmla="*/ 40805 h 44450"/>
              <a:gd name="T20" fmla="*/ 6036 w 14604"/>
              <a:gd name="T21" fmla="*/ 34815 h 44450"/>
              <a:gd name="T22" fmla="*/ 6806 w 14604"/>
              <a:gd name="T23" fmla="*/ 34105 h 44450"/>
              <a:gd name="T24" fmla="*/ 19765 w 14604"/>
              <a:gd name="T25" fmla="*/ 5325 h 44450"/>
              <a:gd name="T26" fmla="*/ 18995 w 14604"/>
              <a:gd name="T27" fmla="*/ 5291 h 44450"/>
              <a:gd name="T28" fmla="*/ 18610 w 14604"/>
              <a:gd name="T29" fmla="*/ 5245 h 44450"/>
              <a:gd name="T30" fmla="*/ 9985 w 14604"/>
              <a:gd name="T31" fmla="*/ 984 h 44450"/>
              <a:gd name="T32" fmla="*/ 8668 w 14604"/>
              <a:gd name="T33" fmla="*/ 0 h 444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3" name="object 9"/>
          <p:cNvSpPr>
            <a:spLocks/>
          </p:cNvSpPr>
          <p:nvPr/>
        </p:nvSpPr>
        <p:spPr bwMode="auto">
          <a:xfrm>
            <a:off x="315913" y="495300"/>
            <a:ext cx="9525" cy="11113"/>
          </a:xfrm>
          <a:custGeom>
            <a:avLst/>
            <a:gdLst>
              <a:gd name="T0" fmla="*/ 9050 w 9525"/>
              <a:gd name="T1" fmla="*/ 0 h 12065"/>
              <a:gd name="T2" fmla="*/ 0 w 9525"/>
              <a:gd name="T3" fmla="*/ 7501 h 12065"/>
              <a:gd name="T4" fmla="*/ 4519 w 9525"/>
              <a:gd name="T5" fmla="*/ 8317 h 12065"/>
              <a:gd name="T6" fmla="*/ 9050 w 9525"/>
              <a:gd name="T7" fmla="*/ 0 h 120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4" name="object 10"/>
          <p:cNvSpPr>
            <a:spLocks/>
          </p:cNvSpPr>
          <p:nvPr/>
        </p:nvSpPr>
        <p:spPr bwMode="auto">
          <a:xfrm>
            <a:off x="365125" y="508000"/>
            <a:ext cx="4763" cy="14288"/>
          </a:xfrm>
          <a:custGeom>
            <a:avLst/>
            <a:gdLst>
              <a:gd name="T0" fmla="*/ 2582 w 5714"/>
              <a:gd name="T1" fmla="*/ 0 h 13970"/>
              <a:gd name="T2" fmla="*/ 0 w 5714"/>
              <a:gd name="T3" fmla="*/ 14473 h 13970"/>
              <a:gd name="T4" fmla="*/ 2737 w 5714"/>
              <a:gd name="T5" fmla="*/ 14773 h 13970"/>
              <a:gd name="T6" fmla="*/ 2603 w 5714"/>
              <a:gd name="T7" fmla="*/ 13233 h 13970"/>
              <a:gd name="T8" fmla="*/ 2509 w 5714"/>
              <a:gd name="T9" fmla="*/ 11566 h 13970"/>
              <a:gd name="T10" fmla="*/ 2354 w 5714"/>
              <a:gd name="T11" fmla="*/ 8309 h 13970"/>
              <a:gd name="T12" fmla="*/ 2315 w 5714"/>
              <a:gd name="T13" fmla="*/ 4623 h 13970"/>
              <a:gd name="T14" fmla="*/ 2392 w 5714"/>
              <a:gd name="T15" fmla="*/ 2230 h 13970"/>
              <a:gd name="T16" fmla="*/ 2582 w 5714"/>
              <a:gd name="T17" fmla="*/ 0 h 139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5" name="object 11"/>
          <p:cNvSpPr>
            <a:spLocks/>
          </p:cNvSpPr>
          <p:nvPr/>
        </p:nvSpPr>
        <p:spPr bwMode="auto">
          <a:xfrm>
            <a:off x="493713" y="498475"/>
            <a:ext cx="7937" cy="15875"/>
          </a:xfrm>
          <a:custGeom>
            <a:avLst/>
            <a:gdLst>
              <a:gd name="T0" fmla="*/ 8649 w 7620"/>
              <a:gd name="T1" fmla="*/ 0 h 16509"/>
              <a:gd name="T2" fmla="*/ 0 w 7620"/>
              <a:gd name="T3" fmla="*/ 12660 h 16509"/>
              <a:gd name="T4" fmla="*/ 4346 w 7620"/>
              <a:gd name="T5" fmla="*/ 14100 h 16509"/>
              <a:gd name="T6" fmla="*/ 4384 w 7620"/>
              <a:gd name="T7" fmla="*/ 12123 h 16509"/>
              <a:gd name="T8" fmla="*/ 4669 w 7620"/>
              <a:gd name="T9" fmla="*/ 10183 h 16509"/>
              <a:gd name="T10" fmla="*/ 7958 w 7620"/>
              <a:gd name="T11" fmla="*/ 1204 h 16509"/>
              <a:gd name="T12" fmla="*/ 8649 w 7620"/>
              <a:gd name="T13" fmla="*/ 0 h 165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6" name="object 12"/>
          <p:cNvSpPr>
            <a:spLocks/>
          </p:cNvSpPr>
          <p:nvPr/>
        </p:nvSpPr>
        <p:spPr bwMode="auto">
          <a:xfrm>
            <a:off x="466725" y="377825"/>
            <a:ext cx="7938" cy="7938"/>
          </a:xfrm>
          <a:custGeom>
            <a:avLst/>
            <a:gdLst>
              <a:gd name="T0" fmla="*/ 0 w 8254"/>
              <a:gd name="T1" fmla="*/ 0 h 8889"/>
              <a:gd name="T2" fmla="*/ 3197 w 8254"/>
              <a:gd name="T3" fmla="*/ 3386 h 8889"/>
              <a:gd name="T4" fmla="*/ 3934 w 8254"/>
              <a:gd name="T5" fmla="*/ 4260 h 8889"/>
              <a:gd name="T6" fmla="*/ 5853 w 8254"/>
              <a:gd name="T7" fmla="*/ 5281 h 8889"/>
              <a:gd name="T8" fmla="*/ 6256 w 8254"/>
              <a:gd name="T9" fmla="*/ 5178 h 8889"/>
              <a:gd name="T10" fmla="*/ 6561 w 8254"/>
              <a:gd name="T11" fmla="*/ 5178 h 8889"/>
              <a:gd name="T12" fmla="*/ 6994 w 8254"/>
              <a:gd name="T13" fmla="*/ 5156 h 8889"/>
              <a:gd name="T14" fmla="*/ 6521 w 8254"/>
              <a:gd name="T15" fmla="*/ 4486 h 8889"/>
              <a:gd name="T16" fmla="*/ 5952 w 8254"/>
              <a:gd name="T17" fmla="*/ 3591 h 8889"/>
              <a:gd name="T18" fmla="*/ 640 w 8254"/>
              <a:gd name="T19" fmla="*/ 102 h 8889"/>
              <a:gd name="T20" fmla="*/ 0 w 8254"/>
              <a:gd name="T21" fmla="*/ 0 h 888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7" name="object 13"/>
          <p:cNvSpPr>
            <a:spLocks/>
          </p:cNvSpPr>
          <p:nvPr/>
        </p:nvSpPr>
        <p:spPr bwMode="auto">
          <a:xfrm>
            <a:off x="349250" y="317500"/>
            <a:ext cx="119063" cy="149225"/>
          </a:xfrm>
          <a:custGeom>
            <a:avLst/>
            <a:gdLst>
              <a:gd name="T0" fmla="*/ 9980 w 120015"/>
              <a:gd name="T1" fmla="*/ 116123 h 149859"/>
              <a:gd name="T2" fmla="*/ 19882 w 120015"/>
              <a:gd name="T3" fmla="*/ 131107 h 149859"/>
              <a:gd name="T4" fmla="*/ 22400 w 120015"/>
              <a:gd name="T5" fmla="*/ 121117 h 149859"/>
              <a:gd name="T6" fmla="*/ 25932 w 120015"/>
              <a:gd name="T7" fmla="*/ 101139 h 149859"/>
              <a:gd name="T8" fmla="*/ 115701 w 120015"/>
              <a:gd name="T9" fmla="*/ 113626 h 149859"/>
              <a:gd name="T10" fmla="*/ 105375 w 120015"/>
              <a:gd name="T11" fmla="*/ 108632 h 149859"/>
              <a:gd name="T12" fmla="*/ 78986 w 120015"/>
              <a:gd name="T13" fmla="*/ 83660 h 149859"/>
              <a:gd name="T14" fmla="*/ 98792 w 120015"/>
              <a:gd name="T15" fmla="*/ 104886 h 149859"/>
              <a:gd name="T16" fmla="*/ 111324 w 120015"/>
              <a:gd name="T17" fmla="*/ 106134 h 149859"/>
              <a:gd name="T18" fmla="*/ 108883 w 120015"/>
              <a:gd name="T19" fmla="*/ 101140 h 149859"/>
              <a:gd name="T20" fmla="*/ 108427 w 120015"/>
              <a:gd name="T21" fmla="*/ 93648 h 149859"/>
              <a:gd name="T22" fmla="*/ 108270 w 120015"/>
              <a:gd name="T23" fmla="*/ 87405 h 149859"/>
              <a:gd name="T24" fmla="*/ 32293 w 120015"/>
              <a:gd name="T25" fmla="*/ 84907 h 149859"/>
              <a:gd name="T26" fmla="*/ 6438 w 120015"/>
              <a:gd name="T27" fmla="*/ 94896 h 149859"/>
              <a:gd name="T28" fmla="*/ 29518 w 120015"/>
              <a:gd name="T29" fmla="*/ 88653 h 149859"/>
              <a:gd name="T30" fmla="*/ 59605 w 120015"/>
              <a:gd name="T31" fmla="*/ 83660 h 149859"/>
              <a:gd name="T32" fmla="*/ 71178 w 120015"/>
              <a:gd name="T33" fmla="*/ 84908 h 149859"/>
              <a:gd name="T34" fmla="*/ 68093 w 120015"/>
              <a:gd name="T35" fmla="*/ 86156 h 149859"/>
              <a:gd name="T36" fmla="*/ 70076 w 120015"/>
              <a:gd name="T37" fmla="*/ 86156 h 149859"/>
              <a:gd name="T38" fmla="*/ 2595 w 120015"/>
              <a:gd name="T39" fmla="*/ 77415 h 149859"/>
              <a:gd name="T40" fmla="*/ 29362 w 120015"/>
              <a:gd name="T41" fmla="*/ 82409 h 149859"/>
              <a:gd name="T42" fmla="*/ 29862 w 120015"/>
              <a:gd name="T43" fmla="*/ 77415 h 149859"/>
              <a:gd name="T44" fmla="*/ 75577 w 120015"/>
              <a:gd name="T45" fmla="*/ 78737 h 149859"/>
              <a:gd name="T46" fmla="*/ 106869 w 120015"/>
              <a:gd name="T47" fmla="*/ 77416 h 149859"/>
              <a:gd name="T48" fmla="*/ 52866 w 120015"/>
              <a:gd name="T49" fmla="*/ 78665 h 149859"/>
              <a:gd name="T50" fmla="*/ 32413 w 120015"/>
              <a:gd name="T51" fmla="*/ 78737 h 149859"/>
              <a:gd name="T52" fmla="*/ 44522 w 120015"/>
              <a:gd name="T53" fmla="*/ 77416 h 149859"/>
              <a:gd name="T54" fmla="*/ 108538 w 120015"/>
              <a:gd name="T55" fmla="*/ 74919 h 149859"/>
              <a:gd name="T56" fmla="*/ 49969 w 120015"/>
              <a:gd name="T57" fmla="*/ 76167 h 149859"/>
              <a:gd name="T58" fmla="*/ 30965 w 120015"/>
              <a:gd name="T59" fmla="*/ 68674 h 149859"/>
              <a:gd name="T60" fmla="*/ 3130 w 120015"/>
              <a:gd name="T61" fmla="*/ 73669 h 149859"/>
              <a:gd name="T62" fmla="*/ 34921 w 120015"/>
              <a:gd name="T63" fmla="*/ 69924 h 149859"/>
              <a:gd name="T64" fmla="*/ 38540 w 120015"/>
              <a:gd name="T65" fmla="*/ 71173 h 149859"/>
              <a:gd name="T66" fmla="*/ 41204 w 120015"/>
              <a:gd name="T67" fmla="*/ 71173 h 149859"/>
              <a:gd name="T68" fmla="*/ 106523 w 120015"/>
              <a:gd name="T69" fmla="*/ 71173 h 149859"/>
              <a:gd name="T70" fmla="*/ 32826 w 120015"/>
              <a:gd name="T71" fmla="*/ 71172 h 149859"/>
              <a:gd name="T72" fmla="*/ 102936 w 120015"/>
              <a:gd name="T73" fmla="*/ 66178 h 149859"/>
              <a:gd name="T74" fmla="*/ 9490 w 120015"/>
              <a:gd name="T75" fmla="*/ 63679 h 149859"/>
              <a:gd name="T76" fmla="*/ 30130 w 120015"/>
              <a:gd name="T77" fmla="*/ 66177 h 149859"/>
              <a:gd name="T78" fmla="*/ 5146 w 120015"/>
              <a:gd name="T79" fmla="*/ 59933 h 149859"/>
              <a:gd name="T80" fmla="*/ 10403 w 120015"/>
              <a:gd name="T81" fmla="*/ 56187 h 149859"/>
              <a:gd name="T82" fmla="*/ 15540 w 120015"/>
              <a:gd name="T83" fmla="*/ 59933 h 149859"/>
              <a:gd name="T84" fmla="*/ 15050 w 120015"/>
              <a:gd name="T85" fmla="*/ 58686 h 149859"/>
              <a:gd name="T86" fmla="*/ 14325 w 120015"/>
              <a:gd name="T87" fmla="*/ 57437 h 149859"/>
              <a:gd name="T88" fmla="*/ 93534 w 120015"/>
              <a:gd name="T89" fmla="*/ 52442 h 149859"/>
              <a:gd name="T90" fmla="*/ 5101 w 120015"/>
              <a:gd name="T91" fmla="*/ 44950 h 149859"/>
              <a:gd name="T92" fmla="*/ 10816 w 120015"/>
              <a:gd name="T93" fmla="*/ 47448 h 149859"/>
              <a:gd name="T94" fmla="*/ 92321 w 120015"/>
              <a:gd name="T95" fmla="*/ 52442 h 149859"/>
              <a:gd name="T96" fmla="*/ 39109 w 120015"/>
              <a:gd name="T97" fmla="*/ 48696 h 149859"/>
              <a:gd name="T98" fmla="*/ 74453 w 120015"/>
              <a:gd name="T99" fmla="*/ 49946 h 149859"/>
              <a:gd name="T100" fmla="*/ 17443 w 120015"/>
              <a:gd name="T101" fmla="*/ 47448 h 149859"/>
              <a:gd name="T102" fmla="*/ 83476 w 120015"/>
              <a:gd name="T103" fmla="*/ 46200 h 149859"/>
              <a:gd name="T104" fmla="*/ 5870 w 120015"/>
              <a:gd name="T105" fmla="*/ 36210 h 149859"/>
              <a:gd name="T106" fmla="*/ 15505 w 120015"/>
              <a:gd name="T107" fmla="*/ 42453 h 149859"/>
              <a:gd name="T108" fmla="*/ 15050 w 120015"/>
              <a:gd name="T109" fmla="*/ 36210 h 149859"/>
              <a:gd name="T110" fmla="*/ 14012 w 120015"/>
              <a:gd name="T111" fmla="*/ 31215 h 149859"/>
              <a:gd name="T112" fmla="*/ 15126 w 120015"/>
              <a:gd name="T113" fmla="*/ 24972 h 149859"/>
              <a:gd name="T114" fmla="*/ 8766 w 120015"/>
              <a:gd name="T115" fmla="*/ 11237 h 149859"/>
              <a:gd name="T116" fmla="*/ 14403 w 120015"/>
              <a:gd name="T117" fmla="*/ 24972 h 149859"/>
              <a:gd name="T118" fmla="*/ 14135 w 120015"/>
              <a:gd name="T119" fmla="*/ 14983 h 149859"/>
              <a:gd name="T120" fmla="*/ 14403 w 120015"/>
              <a:gd name="T121" fmla="*/ 8740 h 149859"/>
              <a:gd name="T122" fmla="*/ 11083 w 120015"/>
              <a:gd name="T123" fmla="*/ 6241 h 149859"/>
              <a:gd name="T124" fmla="*/ 13032 w 120015"/>
              <a:gd name="T125" fmla="*/ 0 h 14985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8" name="object 14"/>
          <p:cNvSpPr>
            <a:spLocks/>
          </p:cNvSpPr>
          <p:nvPr/>
        </p:nvSpPr>
        <p:spPr bwMode="auto">
          <a:xfrm>
            <a:off x="338138" y="176213"/>
            <a:ext cx="133350" cy="20637"/>
          </a:xfrm>
          <a:custGeom>
            <a:avLst/>
            <a:gdLst>
              <a:gd name="T0" fmla="*/ 129402 w 132715"/>
              <a:gd name="T1" fmla="*/ 17711 h 20955"/>
              <a:gd name="T2" fmla="*/ 133880 w 132715"/>
              <a:gd name="T3" fmla="*/ 19143 h 20955"/>
              <a:gd name="T4" fmla="*/ 128677 w 132715"/>
              <a:gd name="T5" fmla="*/ 10233 h 20955"/>
              <a:gd name="T6" fmla="*/ 120342 w 132715"/>
              <a:gd name="T7" fmla="*/ 14909 h 20955"/>
              <a:gd name="T8" fmla="*/ 124867 w 132715"/>
              <a:gd name="T9" fmla="*/ 16158 h 20955"/>
              <a:gd name="T10" fmla="*/ 122581 w 132715"/>
              <a:gd name="T11" fmla="*/ 8317 h 20955"/>
              <a:gd name="T12" fmla="*/ 108563 w 132715"/>
              <a:gd name="T13" fmla="*/ 7325 h 20955"/>
              <a:gd name="T14" fmla="*/ 115209 w 132715"/>
              <a:gd name="T15" fmla="*/ 13552 h 20955"/>
              <a:gd name="T16" fmla="*/ 116368 w 132715"/>
              <a:gd name="T17" fmla="*/ 12883 h 20955"/>
              <a:gd name="T18" fmla="*/ 116134 w 132715"/>
              <a:gd name="T19" fmla="*/ 6625 h 20955"/>
              <a:gd name="T20" fmla="*/ 99748 w 132715"/>
              <a:gd name="T21" fmla="*/ 3350 h 20955"/>
              <a:gd name="T22" fmla="*/ 97943 w 132715"/>
              <a:gd name="T23" fmla="*/ 9426 h 20955"/>
              <a:gd name="T24" fmla="*/ 100663 w 132715"/>
              <a:gd name="T25" fmla="*/ 10568 h 20955"/>
              <a:gd name="T26" fmla="*/ 105878 w 132715"/>
              <a:gd name="T27" fmla="*/ 11344 h 20955"/>
              <a:gd name="T28" fmla="*/ 106277 w 132715"/>
              <a:gd name="T29" fmla="*/ 4493 h 20955"/>
              <a:gd name="T30" fmla="*/ 89480 w 132715"/>
              <a:gd name="T31" fmla="*/ 1907 h 20955"/>
              <a:gd name="T32" fmla="*/ 91003 w 132715"/>
              <a:gd name="T33" fmla="*/ 9168 h 20955"/>
              <a:gd name="T34" fmla="*/ 94778 w 132715"/>
              <a:gd name="T35" fmla="*/ 9641 h 20955"/>
              <a:gd name="T36" fmla="*/ 96853 w 132715"/>
              <a:gd name="T37" fmla="*/ 3609 h 20955"/>
              <a:gd name="T38" fmla="*/ 78579 w 132715"/>
              <a:gd name="T39" fmla="*/ 883 h 20955"/>
              <a:gd name="T40" fmla="*/ 84159 w 132715"/>
              <a:gd name="T41" fmla="*/ 8359 h 20955"/>
              <a:gd name="T42" fmla="*/ 78579 w 132715"/>
              <a:gd name="T43" fmla="*/ 883 h 20955"/>
              <a:gd name="T44" fmla="*/ 72530 w 132715"/>
              <a:gd name="T45" fmla="*/ 7433 h 20955"/>
              <a:gd name="T46" fmla="*/ 71488 w 132715"/>
              <a:gd name="T47" fmla="*/ 399 h 20955"/>
              <a:gd name="T48" fmla="*/ 54656 w 132715"/>
              <a:gd name="T49" fmla="*/ 6474 h 20955"/>
              <a:gd name="T50" fmla="*/ 62310 w 132715"/>
              <a:gd name="T51" fmla="*/ 7066 h 20955"/>
              <a:gd name="T52" fmla="*/ 63517 w 132715"/>
              <a:gd name="T53" fmla="*/ 323 h 20955"/>
              <a:gd name="T54" fmla="*/ 60189 w 132715"/>
              <a:gd name="T55" fmla="*/ 32 h 20955"/>
              <a:gd name="T56" fmla="*/ 50578 w 132715"/>
              <a:gd name="T57" fmla="*/ 64 h 20955"/>
              <a:gd name="T58" fmla="*/ 47283 w 132715"/>
              <a:gd name="T59" fmla="*/ 140 h 20955"/>
              <a:gd name="T60" fmla="*/ 43754 w 132715"/>
              <a:gd name="T61" fmla="*/ 6915 h 20955"/>
              <a:gd name="T62" fmla="*/ 46405 w 132715"/>
              <a:gd name="T63" fmla="*/ 7143 h 20955"/>
              <a:gd name="T64" fmla="*/ 50414 w 132715"/>
              <a:gd name="T65" fmla="*/ 7035 h 20955"/>
              <a:gd name="T66" fmla="*/ 52215 w 132715"/>
              <a:gd name="T67" fmla="*/ 217 h 20955"/>
              <a:gd name="T68" fmla="*/ 38468 w 132715"/>
              <a:gd name="T69" fmla="*/ 506 h 20955"/>
              <a:gd name="T70" fmla="*/ 32257 w 132715"/>
              <a:gd name="T71" fmla="*/ 6776 h 20955"/>
              <a:gd name="T72" fmla="*/ 32984 w 132715"/>
              <a:gd name="T73" fmla="*/ 7723 h 20955"/>
              <a:gd name="T74" fmla="*/ 36183 w 132715"/>
              <a:gd name="T75" fmla="*/ 7692 h 20955"/>
              <a:gd name="T76" fmla="*/ 41552 w 132715"/>
              <a:gd name="T77" fmla="*/ 6625 h 20955"/>
              <a:gd name="T78" fmla="*/ 40719 w 132715"/>
              <a:gd name="T79" fmla="*/ 473 h 20955"/>
              <a:gd name="T80" fmla="*/ 24931 w 132715"/>
              <a:gd name="T81" fmla="*/ 1583 h 20955"/>
              <a:gd name="T82" fmla="*/ 21294 w 132715"/>
              <a:gd name="T83" fmla="*/ 7174 h 20955"/>
              <a:gd name="T84" fmla="*/ 25211 w 132715"/>
              <a:gd name="T85" fmla="*/ 8651 h 20955"/>
              <a:gd name="T86" fmla="*/ 30218 w 132715"/>
              <a:gd name="T87" fmla="*/ 7799 h 20955"/>
              <a:gd name="T88" fmla="*/ 29572 w 132715"/>
              <a:gd name="T89" fmla="*/ 1249 h 20955"/>
              <a:gd name="T90" fmla="*/ 10654 w 132715"/>
              <a:gd name="T91" fmla="*/ 9426 h 20955"/>
              <a:gd name="T92" fmla="*/ 19504 w 132715"/>
              <a:gd name="T93" fmla="*/ 3382 h 20955"/>
              <a:gd name="T94" fmla="*/ 206 w 132715"/>
              <a:gd name="T95" fmla="*/ 10601 h 20955"/>
              <a:gd name="T96" fmla="*/ 7735 w 132715"/>
              <a:gd name="T97" fmla="*/ 11150 h 20955"/>
              <a:gd name="T98" fmla="*/ 7537 w 132715"/>
              <a:gd name="T99" fmla="*/ 4006 h 209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59" name="object 15"/>
          <p:cNvSpPr>
            <a:spLocks/>
          </p:cNvSpPr>
          <p:nvPr/>
        </p:nvSpPr>
        <p:spPr bwMode="auto">
          <a:xfrm>
            <a:off x="323850" y="196850"/>
            <a:ext cx="144463" cy="20638"/>
          </a:xfrm>
          <a:custGeom>
            <a:avLst/>
            <a:gdLst>
              <a:gd name="T0" fmla="*/ 139740 w 144145"/>
              <a:gd name="T1" fmla="*/ 19241 h 20320"/>
              <a:gd name="T2" fmla="*/ 143429 w 144145"/>
              <a:gd name="T3" fmla="*/ 20948 h 20320"/>
              <a:gd name="T4" fmla="*/ 145099 w 144145"/>
              <a:gd name="T5" fmla="*/ 16073 h 20320"/>
              <a:gd name="T6" fmla="*/ 143545 w 144145"/>
              <a:gd name="T7" fmla="*/ 13074 h 20320"/>
              <a:gd name="T8" fmla="*/ 141248 w 144145"/>
              <a:gd name="T9" fmla="*/ 11784 h 20320"/>
              <a:gd name="T10" fmla="*/ 130226 w 144145"/>
              <a:gd name="T11" fmla="*/ 15829 h 20320"/>
              <a:gd name="T12" fmla="*/ 132523 w 144145"/>
              <a:gd name="T13" fmla="*/ 16950 h 20320"/>
              <a:gd name="T14" fmla="*/ 136803 w 144145"/>
              <a:gd name="T15" fmla="*/ 18365 h 20320"/>
              <a:gd name="T16" fmla="*/ 138510 w 144145"/>
              <a:gd name="T17" fmla="*/ 12162 h 20320"/>
              <a:gd name="T18" fmla="*/ 133394 w 144145"/>
              <a:gd name="T19" fmla="*/ 9080 h 20320"/>
              <a:gd name="T20" fmla="*/ 120585 w 144145"/>
              <a:gd name="T21" fmla="*/ 9542 h 20320"/>
              <a:gd name="T22" fmla="*/ 128996 w 144145"/>
              <a:gd name="T23" fmla="*/ 10456 h 20320"/>
              <a:gd name="T24" fmla="*/ 127964 w 144145"/>
              <a:gd name="T25" fmla="*/ 7409 h 20320"/>
              <a:gd name="T26" fmla="*/ 110631 w 144145"/>
              <a:gd name="T27" fmla="*/ 11040 h 20320"/>
              <a:gd name="T28" fmla="*/ 118485 w 144145"/>
              <a:gd name="T29" fmla="*/ 12491 h 20320"/>
              <a:gd name="T30" fmla="*/ 112139 w 144145"/>
              <a:gd name="T31" fmla="*/ 3703 h 20320"/>
              <a:gd name="T32" fmla="*/ 102974 w 144145"/>
              <a:gd name="T33" fmla="*/ 10114 h 20320"/>
              <a:gd name="T34" fmla="*/ 107846 w 144145"/>
              <a:gd name="T35" fmla="*/ 10833 h 20320"/>
              <a:gd name="T36" fmla="*/ 102255 w 144145"/>
              <a:gd name="T37" fmla="*/ 2084 h 20320"/>
              <a:gd name="T38" fmla="*/ 92742 w 144145"/>
              <a:gd name="T39" fmla="*/ 8872 h 20320"/>
              <a:gd name="T40" fmla="*/ 94122 w 144145"/>
              <a:gd name="T41" fmla="*/ 1120 h 20320"/>
              <a:gd name="T42" fmla="*/ 79724 w 144145"/>
              <a:gd name="T43" fmla="*/ 7457 h 20320"/>
              <a:gd name="T44" fmla="*/ 86871 w 144145"/>
              <a:gd name="T45" fmla="*/ 8410 h 20320"/>
              <a:gd name="T46" fmla="*/ 88358 w 144145"/>
              <a:gd name="T47" fmla="*/ 950 h 20320"/>
              <a:gd name="T48" fmla="*/ 81315 w 144145"/>
              <a:gd name="T49" fmla="*/ 206 h 20320"/>
              <a:gd name="T50" fmla="*/ 75723 w 144145"/>
              <a:gd name="T51" fmla="*/ 7908 h 20320"/>
              <a:gd name="T52" fmla="*/ 69179 w 144145"/>
              <a:gd name="T53" fmla="*/ 7117 h 20320"/>
              <a:gd name="T54" fmla="*/ 70489 w 144145"/>
              <a:gd name="T55" fmla="*/ 7908 h 20320"/>
              <a:gd name="T56" fmla="*/ 78182 w 144145"/>
              <a:gd name="T57" fmla="*/ 2741 h 20320"/>
              <a:gd name="T58" fmla="*/ 65455 w 144145"/>
              <a:gd name="T59" fmla="*/ 84 h 20320"/>
              <a:gd name="T60" fmla="*/ 61638 w 144145"/>
              <a:gd name="T61" fmla="*/ 206 h 20320"/>
              <a:gd name="T62" fmla="*/ 58874 w 144145"/>
              <a:gd name="T63" fmla="*/ 7750 h 20320"/>
              <a:gd name="T64" fmla="*/ 63030 w 144145"/>
              <a:gd name="T65" fmla="*/ 8081 h 20320"/>
              <a:gd name="T66" fmla="*/ 67509 w 144145"/>
              <a:gd name="T67" fmla="*/ 6580 h 20320"/>
              <a:gd name="T68" fmla="*/ 66522 w 144145"/>
              <a:gd name="T69" fmla="*/ 84 h 20320"/>
              <a:gd name="T70" fmla="*/ 53273 w 144145"/>
              <a:gd name="T71" fmla="*/ 742 h 20320"/>
              <a:gd name="T72" fmla="*/ 50257 w 144145"/>
              <a:gd name="T73" fmla="*/ 999 h 20320"/>
              <a:gd name="T74" fmla="*/ 48470 w 144145"/>
              <a:gd name="T75" fmla="*/ 1536 h 20320"/>
              <a:gd name="T76" fmla="*/ 48436 w 144145"/>
              <a:gd name="T77" fmla="*/ 8544 h 20320"/>
              <a:gd name="T78" fmla="*/ 50373 w 144145"/>
              <a:gd name="T79" fmla="*/ 8957 h 20320"/>
              <a:gd name="T80" fmla="*/ 55617 w 144145"/>
              <a:gd name="T81" fmla="*/ 8494 h 20320"/>
              <a:gd name="T82" fmla="*/ 56800 w 144145"/>
              <a:gd name="T83" fmla="*/ 7824 h 20320"/>
              <a:gd name="T84" fmla="*/ 56128 w 144145"/>
              <a:gd name="T85" fmla="*/ 621 h 20320"/>
              <a:gd name="T86" fmla="*/ 42763 w 144145"/>
              <a:gd name="T87" fmla="*/ 1791 h 20320"/>
              <a:gd name="T88" fmla="*/ 38992 w 144145"/>
              <a:gd name="T89" fmla="*/ 2291 h 20320"/>
              <a:gd name="T90" fmla="*/ 37681 w 144145"/>
              <a:gd name="T91" fmla="*/ 3290 h 20320"/>
              <a:gd name="T92" fmla="*/ 45222 w 144145"/>
              <a:gd name="T93" fmla="*/ 9493 h 20320"/>
              <a:gd name="T94" fmla="*/ 46205 w 144145"/>
              <a:gd name="T95" fmla="*/ 1913 h 20320"/>
              <a:gd name="T96" fmla="*/ 34826 w 144145"/>
              <a:gd name="T97" fmla="*/ 2948 h 20320"/>
              <a:gd name="T98" fmla="*/ 30546 w 144145"/>
              <a:gd name="T99" fmla="*/ 11698 h 20320"/>
              <a:gd name="T100" fmla="*/ 35976 w 144145"/>
              <a:gd name="T101" fmla="*/ 3826 h 20320"/>
              <a:gd name="T102" fmla="*/ 34826 w 144145"/>
              <a:gd name="T103" fmla="*/ 2948 h 20320"/>
              <a:gd name="T104" fmla="*/ 18724 w 144145"/>
              <a:gd name="T105" fmla="*/ 14282 h 20320"/>
              <a:gd name="T106" fmla="*/ 24595 w 144145"/>
              <a:gd name="T107" fmla="*/ 4875 h 20320"/>
              <a:gd name="T108" fmla="*/ 8934 w 144145"/>
              <a:gd name="T109" fmla="*/ 16950 h 20320"/>
              <a:gd name="T110" fmla="*/ 15116 w 144145"/>
              <a:gd name="T111" fmla="*/ 15208 h 20320"/>
              <a:gd name="T112" fmla="*/ 15906 w 144145"/>
              <a:gd name="T113" fmla="*/ 10955 h 20320"/>
              <a:gd name="T114" fmla="*/ 14839 w 144145"/>
              <a:gd name="T115" fmla="*/ 7251 h 20320"/>
              <a:gd name="T116" fmla="*/ 3144 w 144145"/>
              <a:gd name="T117" fmla="*/ 18450 h 20320"/>
              <a:gd name="T118" fmla="*/ 5360 w 144145"/>
              <a:gd name="T119" fmla="*/ 18072 h 20320"/>
              <a:gd name="T120" fmla="*/ 6130 w 144145"/>
              <a:gd name="T121" fmla="*/ 13953 h 20320"/>
              <a:gd name="T122" fmla="*/ 5280 w 144145"/>
              <a:gd name="T123" fmla="*/ 10114 h 20320"/>
              <a:gd name="T124" fmla="*/ 4290 w 144145"/>
              <a:gd name="T125" fmla="*/ 18364 h 2032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0" name="object 16"/>
          <p:cNvSpPr>
            <a:spLocks/>
          </p:cNvSpPr>
          <p:nvPr/>
        </p:nvSpPr>
        <p:spPr bwMode="auto">
          <a:xfrm>
            <a:off x="320675" y="184150"/>
            <a:ext cx="150813" cy="23813"/>
          </a:xfrm>
          <a:custGeom>
            <a:avLst/>
            <a:gdLst>
              <a:gd name="T0" fmla="*/ 146436 w 151129"/>
              <a:gd name="T1" fmla="*/ 22771 h 24129"/>
              <a:gd name="T2" fmla="*/ 6820 w 151129"/>
              <a:gd name="T3" fmla="*/ 13251 h 24129"/>
              <a:gd name="T4" fmla="*/ 7525 w 151129"/>
              <a:gd name="T5" fmla="*/ 18673 h 24129"/>
              <a:gd name="T6" fmla="*/ 13492 w 151129"/>
              <a:gd name="T7" fmla="*/ 14817 h 24129"/>
              <a:gd name="T8" fmla="*/ 136104 w 151129"/>
              <a:gd name="T9" fmla="*/ 10362 h 24129"/>
              <a:gd name="T10" fmla="*/ 140471 w 151129"/>
              <a:gd name="T11" fmla="*/ 19518 h 24129"/>
              <a:gd name="T12" fmla="*/ 146162 w 151129"/>
              <a:gd name="T13" fmla="*/ 14818 h 24129"/>
              <a:gd name="T14" fmla="*/ 141680 w 151129"/>
              <a:gd name="T15" fmla="*/ 11565 h 24129"/>
              <a:gd name="T16" fmla="*/ 125612 w 151129"/>
              <a:gd name="T17" fmla="*/ 9518 h 24129"/>
              <a:gd name="T18" fmla="*/ 126433 w 151129"/>
              <a:gd name="T19" fmla="*/ 16386 h 24129"/>
              <a:gd name="T20" fmla="*/ 135349 w 151129"/>
              <a:gd name="T21" fmla="*/ 12891 h 24129"/>
              <a:gd name="T22" fmla="*/ 132637 w 151129"/>
              <a:gd name="T23" fmla="*/ 9036 h 24129"/>
              <a:gd name="T24" fmla="*/ 10752 w 151129"/>
              <a:gd name="T25" fmla="*/ 17107 h 24129"/>
              <a:gd name="T26" fmla="*/ 16741 w 151129"/>
              <a:gd name="T27" fmla="*/ 16385 h 24129"/>
              <a:gd name="T28" fmla="*/ 27757 w 151129"/>
              <a:gd name="T29" fmla="*/ 13613 h 24129"/>
              <a:gd name="T30" fmla="*/ 117937 w 151129"/>
              <a:gd name="T31" fmla="*/ 12409 h 24129"/>
              <a:gd name="T32" fmla="*/ 125338 w 151129"/>
              <a:gd name="T33" fmla="*/ 16024 h 24129"/>
              <a:gd name="T34" fmla="*/ 27289 w 151129"/>
              <a:gd name="T35" fmla="*/ 5904 h 24129"/>
              <a:gd name="T36" fmla="*/ 27949 w 151129"/>
              <a:gd name="T37" fmla="*/ 14094 h 24129"/>
              <a:gd name="T38" fmla="*/ 37701 w 151129"/>
              <a:gd name="T39" fmla="*/ 7469 h 24129"/>
              <a:gd name="T40" fmla="*/ 31965 w 151129"/>
              <a:gd name="T41" fmla="*/ 3493 h 24129"/>
              <a:gd name="T42" fmla="*/ 116260 w 151129"/>
              <a:gd name="T43" fmla="*/ 8795 h 24129"/>
              <a:gd name="T44" fmla="*/ 117663 w 151129"/>
              <a:gd name="T45" fmla="*/ 12530 h 24129"/>
              <a:gd name="T46" fmla="*/ 121678 w 151129"/>
              <a:gd name="T47" fmla="*/ 8553 h 24129"/>
              <a:gd name="T48" fmla="*/ 117971 w 151129"/>
              <a:gd name="T49" fmla="*/ 5663 h 24129"/>
              <a:gd name="T50" fmla="*/ 99999 w 151129"/>
              <a:gd name="T51" fmla="*/ 8072 h 24129"/>
              <a:gd name="T52" fmla="*/ 116768 w 151129"/>
              <a:gd name="T53" fmla="*/ 4578 h 24129"/>
              <a:gd name="T54" fmla="*/ 148197 w 151129"/>
              <a:gd name="T55" fmla="*/ 12891 h 24129"/>
              <a:gd name="T56" fmla="*/ 37575 w 151129"/>
              <a:gd name="T57" fmla="*/ 12167 h 24129"/>
              <a:gd name="T58" fmla="*/ 43619 w 151129"/>
              <a:gd name="T59" fmla="*/ 11927 h 24129"/>
              <a:gd name="T60" fmla="*/ 0 w 151129"/>
              <a:gd name="T61" fmla="*/ 12288 h 24129"/>
              <a:gd name="T62" fmla="*/ 8690 w 151129"/>
              <a:gd name="T63" fmla="*/ 10119 h 24129"/>
              <a:gd name="T64" fmla="*/ 43314 w 151129"/>
              <a:gd name="T65" fmla="*/ 10722 h 24129"/>
              <a:gd name="T66" fmla="*/ 51578 w 151129"/>
              <a:gd name="T67" fmla="*/ 11202 h 24129"/>
              <a:gd name="T68" fmla="*/ 99805 w 151129"/>
              <a:gd name="T69" fmla="*/ 11445 h 24129"/>
              <a:gd name="T70" fmla="*/ 63747 w 151129"/>
              <a:gd name="T71" fmla="*/ 1445 h 24129"/>
              <a:gd name="T72" fmla="*/ 60048 w 151129"/>
              <a:gd name="T73" fmla="*/ 5178 h 24129"/>
              <a:gd name="T74" fmla="*/ 57189 w 151129"/>
              <a:gd name="T75" fmla="*/ 10841 h 24129"/>
              <a:gd name="T76" fmla="*/ 65572 w 151129"/>
              <a:gd name="T77" fmla="*/ 4216 h 24129"/>
              <a:gd name="T78" fmla="*/ 70292 w 151129"/>
              <a:gd name="T79" fmla="*/ 603 h 24129"/>
              <a:gd name="T80" fmla="*/ 90399 w 151129"/>
              <a:gd name="T81" fmla="*/ 5663 h 24129"/>
              <a:gd name="T82" fmla="*/ 91185 w 151129"/>
              <a:gd name="T83" fmla="*/ 9879 h 24129"/>
              <a:gd name="T84" fmla="*/ 102337 w 151129"/>
              <a:gd name="T85" fmla="*/ 3132 h 24129"/>
              <a:gd name="T86" fmla="*/ 62926 w 151129"/>
              <a:gd name="T87" fmla="*/ 8915 h 24129"/>
              <a:gd name="T88" fmla="*/ 69471 w 151129"/>
              <a:gd name="T89" fmla="*/ 9637 h 24129"/>
              <a:gd name="T90" fmla="*/ 10913 w 151129"/>
              <a:gd name="T91" fmla="*/ 8191 h 24129"/>
              <a:gd name="T92" fmla="*/ 17503 w 151129"/>
              <a:gd name="T93" fmla="*/ 7589 h 24129"/>
              <a:gd name="T94" fmla="*/ 68844 w 151129"/>
              <a:gd name="T95" fmla="*/ 7348 h 24129"/>
              <a:gd name="T96" fmla="*/ 79141 w 151129"/>
              <a:gd name="T97" fmla="*/ 10240 h 24129"/>
              <a:gd name="T98" fmla="*/ 82847 w 151129"/>
              <a:gd name="T99" fmla="*/ 3012 h 24129"/>
              <a:gd name="T100" fmla="*/ 135088 w 151129"/>
              <a:gd name="T101" fmla="*/ 9518 h 24129"/>
              <a:gd name="T102" fmla="*/ 120435 w 151129"/>
              <a:gd name="T103" fmla="*/ 5540 h 24129"/>
              <a:gd name="T104" fmla="*/ 39958 w 151129"/>
              <a:gd name="T105" fmla="*/ 1926 h 24129"/>
              <a:gd name="T106" fmla="*/ 43584 w 151129"/>
              <a:gd name="T107" fmla="*/ 3372 h 24129"/>
              <a:gd name="T108" fmla="*/ 41167 w 151129"/>
              <a:gd name="T109" fmla="*/ 1926 h 24129"/>
              <a:gd name="T110" fmla="*/ 113799 w 151129"/>
              <a:gd name="T111" fmla="*/ 3373 h 24129"/>
              <a:gd name="T112" fmla="*/ 98562 w 151129"/>
              <a:gd name="T113" fmla="*/ 1205 h 24129"/>
              <a:gd name="T114" fmla="*/ 45968 w 151129"/>
              <a:gd name="T115" fmla="*/ 3011 h 24129"/>
              <a:gd name="T116" fmla="*/ 58091 w 151129"/>
              <a:gd name="T117" fmla="*/ 481 h 2412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1" name="object 17"/>
          <p:cNvSpPr>
            <a:spLocks/>
          </p:cNvSpPr>
          <p:nvPr/>
        </p:nvSpPr>
        <p:spPr bwMode="auto">
          <a:xfrm>
            <a:off x="346075" y="95250"/>
            <a:ext cx="7938" cy="4763"/>
          </a:xfrm>
          <a:custGeom>
            <a:avLst/>
            <a:gdLst>
              <a:gd name="T0" fmla="*/ 6680 w 8254"/>
              <a:gd name="T1" fmla="*/ 0 h 5080"/>
              <a:gd name="T2" fmla="*/ 3890 w 8254"/>
              <a:gd name="T3" fmla="*/ 2690 h 5080"/>
              <a:gd name="T4" fmla="*/ 4427 w 8254"/>
              <a:gd name="T5" fmla="*/ 3141 h 5080"/>
              <a:gd name="T6" fmla="*/ 4693 w 8254"/>
              <a:gd name="T7" fmla="*/ 3354 h 5080"/>
              <a:gd name="T8" fmla="*/ 4929 w 8254"/>
              <a:gd name="T9" fmla="*/ 3601 h 5080"/>
              <a:gd name="T10" fmla="*/ 5401 w 8254"/>
              <a:gd name="T11" fmla="*/ 3300 h 5080"/>
              <a:gd name="T12" fmla="*/ 5968 w 8254"/>
              <a:gd name="T13" fmla="*/ 2726 h 5080"/>
              <a:gd name="T14" fmla="*/ 6472 w 8254"/>
              <a:gd name="T15" fmla="*/ 1964 h 5080"/>
              <a:gd name="T16" fmla="*/ 6581 w 8254"/>
              <a:gd name="T17" fmla="*/ 1690 h 5080"/>
              <a:gd name="T18" fmla="*/ 6685 w 8254"/>
              <a:gd name="T19" fmla="*/ 1301 h 5080"/>
              <a:gd name="T20" fmla="*/ 6680 w 8254"/>
              <a:gd name="T21" fmla="*/ 0 h 5080"/>
              <a:gd name="T22" fmla="*/ 50 w 8254"/>
              <a:gd name="T23" fmla="*/ 965 h 5080"/>
              <a:gd name="T24" fmla="*/ 0 w 8254"/>
              <a:gd name="T25" fmla="*/ 1964 h 5080"/>
              <a:gd name="T26" fmla="*/ 103 w 8254"/>
              <a:gd name="T27" fmla="*/ 2477 h 5080"/>
              <a:gd name="T28" fmla="*/ 384 w 8254"/>
              <a:gd name="T29" fmla="*/ 3088 h 5080"/>
              <a:gd name="T30" fmla="*/ 1062 w 8254"/>
              <a:gd name="T31" fmla="*/ 2690 h 5080"/>
              <a:gd name="T32" fmla="*/ 1329 w 8254"/>
              <a:gd name="T33" fmla="*/ 2602 h 5080"/>
              <a:gd name="T34" fmla="*/ 954 w 8254"/>
              <a:gd name="T35" fmla="*/ 2301 h 5080"/>
              <a:gd name="T36" fmla="*/ 718 w 8254"/>
              <a:gd name="T37" fmla="*/ 2088 h 5080"/>
              <a:gd name="T38" fmla="*/ 492 w 8254"/>
              <a:gd name="T39" fmla="*/ 1841 h 5080"/>
              <a:gd name="T40" fmla="*/ 138 w 8254"/>
              <a:gd name="T41" fmla="*/ 1265 h 5080"/>
              <a:gd name="T42" fmla="*/ 50 w 8254"/>
              <a:gd name="T43" fmla="*/ 965 h 5080"/>
              <a:gd name="T44" fmla="*/ 2372 w 8254"/>
              <a:gd name="T45" fmla="*/ 2451 h 5080"/>
              <a:gd name="T46" fmla="*/ 2105 w 8254"/>
              <a:gd name="T47" fmla="*/ 2451 h 5080"/>
              <a:gd name="T48" fmla="*/ 1829 w 8254"/>
              <a:gd name="T49" fmla="*/ 2477 h 5080"/>
              <a:gd name="T50" fmla="*/ 1579 w 8254"/>
              <a:gd name="T51" fmla="*/ 2540 h 5080"/>
              <a:gd name="T52" fmla="*/ 1939 w 8254"/>
              <a:gd name="T53" fmla="*/ 2753 h 5080"/>
              <a:gd name="T54" fmla="*/ 2273 w 8254"/>
              <a:gd name="T55" fmla="*/ 2814 h 5080"/>
              <a:gd name="T56" fmla="*/ 2607 w 8254"/>
              <a:gd name="T57" fmla="*/ 2841 h 5080"/>
              <a:gd name="T58" fmla="*/ 3276 w 8254"/>
              <a:gd name="T59" fmla="*/ 2841 h 5080"/>
              <a:gd name="T60" fmla="*/ 3636 w 8254"/>
              <a:gd name="T61" fmla="*/ 2753 h 5080"/>
              <a:gd name="T62" fmla="*/ 3482 w 8254"/>
              <a:gd name="T63" fmla="*/ 2628 h 5080"/>
              <a:gd name="T64" fmla="*/ 3108 w 8254"/>
              <a:gd name="T65" fmla="*/ 2540 h 5080"/>
              <a:gd name="T66" fmla="*/ 2745 w 8254"/>
              <a:gd name="T67" fmla="*/ 2477 h 5080"/>
              <a:gd name="T68" fmla="*/ 2372 w 8254"/>
              <a:gd name="T69" fmla="*/ 2451 h 508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2" name="object 18"/>
          <p:cNvSpPr>
            <a:spLocks/>
          </p:cNvSpPr>
          <p:nvPr/>
        </p:nvSpPr>
        <p:spPr bwMode="auto">
          <a:xfrm>
            <a:off x="344488" y="103188"/>
            <a:ext cx="7937" cy="4762"/>
          </a:xfrm>
          <a:custGeom>
            <a:avLst/>
            <a:gdLst>
              <a:gd name="T0" fmla="*/ 7834 w 7620"/>
              <a:gd name="T1" fmla="*/ 2785 h 5080"/>
              <a:gd name="T2" fmla="*/ 3783 w 7620"/>
              <a:gd name="T3" fmla="*/ 2785 h 5080"/>
              <a:gd name="T4" fmla="*/ 4566 w 7620"/>
              <a:gd name="T5" fmla="*/ 2847 h 5080"/>
              <a:gd name="T6" fmla="*/ 4947 w 7620"/>
              <a:gd name="T7" fmla="*/ 2900 h 5080"/>
              <a:gd name="T8" fmla="*/ 5637 w 7620"/>
              <a:gd name="T9" fmla="*/ 3051 h 5080"/>
              <a:gd name="T10" fmla="*/ 6286 w 7620"/>
              <a:gd name="T11" fmla="*/ 3298 h 5080"/>
              <a:gd name="T12" fmla="*/ 6557 w 7620"/>
              <a:gd name="T13" fmla="*/ 3448 h 5080"/>
              <a:gd name="T14" fmla="*/ 7112 w 7620"/>
              <a:gd name="T15" fmla="*/ 3236 h 5080"/>
              <a:gd name="T16" fmla="*/ 7586 w 7620"/>
              <a:gd name="T17" fmla="*/ 2997 h 5080"/>
              <a:gd name="T18" fmla="*/ 7834 w 7620"/>
              <a:gd name="T19" fmla="*/ 2785 h 5080"/>
              <a:gd name="T20" fmla="*/ 129 w 7620"/>
              <a:gd name="T21" fmla="*/ 0 h 5080"/>
              <a:gd name="T22" fmla="*/ 1753 w 7620"/>
              <a:gd name="T23" fmla="*/ 3149 h 5080"/>
              <a:gd name="T24" fmla="*/ 2212 w 7620"/>
              <a:gd name="T25" fmla="*/ 2997 h 5080"/>
              <a:gd name="T26" fmla="*/ 2727 w 7620"/>
              <a:gd name="T27" fmla="*/ 2874 h 5080"/>
              <a:gd name="T28" fmla="*/ 3228 w 7620"/>
              <a:gd name="T29" fmla="*/ 2811 h 5080"/>
              <a:gd name="T30" fmla="*/ 3783 w 7620"/>
              <a:gd name="T31" fmla="*/ 2785 h 5080"/>
              <a:gd name="T32" fmla="*/ 7834 w 7620"/>
              <a:gd name="T33" fmla="*/ 2785 h 5080"/>
              <a:gd name="T34" fmla="*/ 8227 w 7620"/>
              <a:gd name="T35" fmla="*/ 2449 h 5080"/>
              <a:gd name="T36" fmla="*/ 259 w 7620"/>
              <a:gd name="T37" fmla="*/ 336 h 5080"/>
              <a:gd name="T38" fmla="*/ 129 w 7620"/>
              <a:gd name="T39" fmla="*/ 0 h 5080"/>
              <a:gd name="T40" fmla="*/ 8925 w 7620"/>
              <a:gd name="T41" fmla="*/ 0 h 5080"/>
              <a:gd name="T42" fmla="*/ 4528 w 7620"/>
              <a:gd name="T43" fmla="*/ 2449 h 5080"/>
              <a:gd name="T44" fmla="*/ 8227 w 7620"/>
              <a:gd name="T45" fmla="*/ 2449 h 5080"/>
              <a:gd name="T46" fmla="*/ 8412 w 7620"/>
              <a:gd name="T47" fmla="*/ 2272 h 5080"/>
              <a:gd name="T48" fmla="*/ 8641 w 7620"/>
              <a:gd name="T49" fmla="*/ 1963 h 5080"/>
              <a:gd name="T50" fmla="*/ 8760 w 7620"/>
              <a:gd name="T51" fmla="*/ 1750 h 5080"/>
              <a:gd name="T52" fmla="*/ 8909 w 7620"/>
              <a:gd name="T53" fmla="*/ 1388 h 5080"/>
              <a:gd name="T54" fmla="*/ 8925 w 7620"/>
              <a:gd name="T55" fmla="*/ 0 h 508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3" name="object 19"/>
          <p:cNvSpPr>
            <a:spLocks/>
          </p:cNvSpPr>
          <p:nvPr/>
        </p:nvSpPr>
        <p:spPr bwMode="auto">
          <a:xfrm>
            <a:off x="344488" y="111125"/>
            <a:ext cx="7937" cy="6350"/>
          </a:xfrm>
          <a:custGeom>
            <a:avLst/>
            <a:gdLst>
              <a:gd name="T0" fmla="*/ 0 w 7620"/>
              <a:gd name="T1" fmla="*/ 0 h 5080"/>
              <a:gd name="T2" fmla="*/ 2450 w 7620"/>
              <a:gd name="T3" fmla="*/ 11016 h 5080"/>
              <a:gd name="T4" fmla="*/ 2774 w 7620"/>
              <a:gd name="T5" fmla="*/ 9954 h 5080"/>
              <a:gd name="T6" fmla="*/ 3139 w 7620"/>
              <a:gd name="T7" fmla="*/ 9001 h 5080"/>
              <a:gd name="T8" fmla="*/ 3559 w 7620"/>
              <a:gd name="T9" fmla="*/ 8220 h 5080"/>
              <a:gd name="T10" fmla="*/ 3920 w 7620"/>
              <a:gd name="T11" fmla="*/ 7630 h 5080"/>
              <a:gd name="T12" fmla="*/ 3599 w 7620"/>
              <a:gd name="T13" fmla="*/ 7463 h 5080"/>
              <a:gd name="T14" fmla="*/ 133 w 7620"/>
              <a:gd name="T15" fmla="*/ 1063 h 5080"/>
              <a:gd name="T16" fmla="*/ 0 w 7620"/>
              <a:gd name="T17" fmla="*/ 0 h 5080"/>
              <a:gd name="T18" fmla="*/ 6728 w 7620"/>
              <a:gd name="T19" fmla="*/ 6233 h 5080"/>
              <a:gd name="T20" fmla="*/ 5684 w 7620"/>
              <a:gd name="T21" fmla="*/ 6233 h 5080"/>
              <a:gd name="T22" fmla="*/ 5130 w 7620"/>
              <a:gd name="T23" fmla="*/ 6514 h 5080"/>
              <a:gd name="T24" fmla="*/ 4118 w 7620"/>
              <a:gd name="T25" fmla="*/ 7381 h 5080"/>
              <a:gd name="T26" fmla="*/ 4829 w 7620"/>
              <a:gd name="T27" fmla="*/ 7630 h 5080"/>
              <a:gd name="T28" fmla="*/ 5169 w 7620"/>
              <a:gd name="T29" fmla="*/ 7463 h 5080"/>
              <a:gd name="T30" fmla="*/ 5549 w 7620"/>
              <a:gd name="T31" fmla="*/ 7381 h 5080"/>
              <a:gd name="T32" fmla="*/ 6356 w 7620"/>
              <a:gd name="T33" fmla="*/ 6710 h 5080"/>
              <a:gd name="T34" fmla="*/ 6604 w 7620"/>
              <a:gd name="T35" fmla="*/ 6431 h 5080"/>
              <a:gd name="T36" fmla="*/ 6728 w 7620"/>
              <a:gd name="T37" fmla="*/ 6233 h 5080"/>
              <a:gd name="T38" fmla="*/ 8784 w 7620"/>
              <a:gd name="T39" fmla="*/ 0 h 5080"/>
              <a:gd name="T40" fmla="*/ 6728 w 7620"/>
              <a:gd name="T41" fmla="*/ 6233 h 5080"/>
              <a:gd name="T42" fmla="*/ 7308 w 7620"/>
              <a:gd name="T43" fmla="*/ 6431 h 5080"/>
              <a:gd name="T44" fmla="*/ 7894 w 7620"/>
              <a:gd name="T45" fmla="*/ 6794 h 5080"/>
              <a:gd name="T46" fmla="*/ 8284 w 7620"/>
              <a:gd name="T47" fmla="*/ 7186 h 5080"/>
              <a:gd name="T48" fmla="*/ 8743 w 7620"/>
              <a:gd name="T49" fmla="*/ 4781 h 5080"/>
              <a:gd name="T50" fmla="*/ 8784 w 7620"/>
              <a:gd name="T51" fmla="*/ 0 h 50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lnTo>
                  <a:pt x="5715" y="2553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4" name="object 20"/>
          <p:cNvSpPr>
            <a:spLocks/>
          </p:cNvSpPr>
          <p:nvPr/>
        </p:nvSpPr>
        <p:spPr bwMode="auto">
          <a:xfrm>
            <a:off x="346075" y="119063"/>
            <a:ext cx="7938" cy="4762"/>
          </a:xfrm>
          <a:custGeom>
            <a:avLst/>
            <a:gdLst>
              <a:gd name="T0" fmla="*/ 53 w 7620"/>
              <a:gd name="T1" fmla="*/ 0 h 5080"/>
              <a:gd name="T2" fmla="*/ 1394 w 7620"/>
              <a:gd name="T3" fmla="*/ 2936 h 5080"/>
              <a:gd name="T4" fmla="*/ 1665 w 7620"/>
              <a:gd name="T5" fmla="*/ 3112 h 5080"/>
              <a:gd name="T6" fmla="*/ 1949 w 7620"/>
              <a:gd name="T7" fmla="*/ 3263 h 5080"/>
              <a:gd name="T8" fmla="*/ 2599 w 7620"/>
              <a:gd name="T9" fmla="*/ 3510 h 5080"/>
              <a:gd name="T10" fmla="*/ 3249 w 7620"/>
              <a:gd name="T11" fmla="*/ 3687 h 5080"/>
              <a:gd name="T12" fmla="*/ 3980 w 7620"/>
              <a:gd name="T13" fmla="*/ 3112 h 5080"/>
              <a:gd name="T14" fmla="*/ 4400 w 7620"/>
              <a:gd name="T15" fmla="*/ 2874 h 5080"/>
              <a:gd name="T16" fmla="*/ 4861 w 7620"/>
              <a:gd name="T17" fmla="*/ 2688 h 5080"/>
              <a:gd name="T18" fmla="*/ 5376 w 7620"/>
              <a:gd name="T19" fmla="*/ 2510 h 5080"/>
              <a:gd name="T20" fmla="*/ 5735 w 7620"/>
              <a:gd name="T21" fmla="*/ 2423 h 5080"/>
              <a:gd name="T22" fmla="*/ 4075 w 7620"/>
              <a:gd name="T23" fmla="*/ 2423 h 5080"/>
              <a:gd name="T24" fmla="*/ 283 w 7620"/>
              <a:gd name="T25" fmla="*/ 513 h 5080"/>
              <a:gd name="T26" fmla="*/ 53 w 7620"/>
              <a:gd name="T27" fmla="*/ 0 h 5080"/>
              <a:gd name="T28" fmla="*/ 8842 w 7620"/>
              <a:gd name="T29" fmla="*/ 0 h 5080"/>
              <a:gd name="T30" fmla="*/ 4861 w 7620"/>
              <a:gd name="T31" fmla="*/ 2423 h 5080"/>
              <a:gd name="T32" fmla="*/ 5735 w 7620"/>
              <a:gd name="T33" fmla="*/ 2423 h 5080"/>
              <a:gd name="T34" fmla="*/ 6445 w 7620"/>
              <a:gd name="T35" fmla="*/ 2325 h 5080"/>
              <a:gd name="T36" fmla="*/ 7000 w 7620"/>
              <a:gd name="T37" fmla="*/ 2299 h 5080"/>
              <a:gd name="T38" fmla="*/ 8304 w 7620"/>
              <a:gd name="T39" fmla="*/ 2299 h 5080"/>
              <a:gd name="T40" fmla="*/ 8623 w 7620"/>
              <a:gd name="T41" fmla="*/ 1874 h 5080"/>
              <a:gd name="T42" fmla="*/ 8913 w 7620"/>
              <a:gd name="T43" fmla="*/ 1212 h 5080"/>
              <a:gd name="T44" fmla="*/ 8842 w 7620"/>
              <a:gd name="T45" fmla="*/ 0 h 5080"/>
              <a:gd name="T46" fmla="*/ 8304 w 7620"/>
              <a:gd name="T47" fmla="*/ 2299 h 5080"/>
              <a:gd name="T48" fmla="*/ 7000 w 7620"/>
              <a:gd name="T49" fmla="*/ 2299 h 5080"/>
              <a:gd name="T50" fmla="*/ 7638 w 7620"/>
              <a:gd name="T51" fmla="*/ 2325 h 5080"/>
              <a:gd name="T52" fmla="*/ 8192 w 7620"/>
              <a:gd name="T53" fmla="*/ 2423 h 5080"/>
              <a:gd name="T54" fmla="*/ 8304 w 7620"/>
              <a:gd name="T55" fmla="*/ 2299 h 508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5" name="object 21"/>
          <p:cNvSpPr>
            <a:spLocks/>
          </p:cNvSpPr>
          <p:nvPr/>
        </p:nvSpPr>
        <p:spPr bwMode="auto">
          <a:xfrm>
            <a:off x="347663" y="127000"/>
            <a:ext cx="7937" cy="4763"/>
          </a:xfrm>
          <a:custGeom>
            <a:avLst/>
            <a:gdLst>
              <a:gd name="T0" fmla="*/ 0 w 7620"/>
              <a:gd name="T1" fmla="*/ 0 h 5080"/>
              <a:gd name="T2" fmla="*/ 25 w 7620"/>
              <a:gd name="T3" fmla="*/ 1390 h 5080"/>
              <a:gd name="T4" fmla="*/ 167 w 7620"/>
              <a:gd name="T5" fmla="*/ 1752 h 5080"/>
              <a:gd name="T6" fmla="*/ 279 w 7620"/>
              <a:gd name="T7" fmla="*/ 1964 h 5080"/>
              <a:gd name="T8" fmla="*/ 419 w 7620"/>
              <a:gd name="T9" fmla="*/ 2115 h 5080"/>
              <a:gd name="T10" fmla="*/ 554 w 7620"/>
              <a:gd name="T11" fmla="*/ 2328 h 5080"/>
              <a:gd name="T12" fmla="*/ 784 w 7620"/>
              <a:gd name="T13" fmla="*/ 2514 h 5080"/>
              <a:gd name="T14" fmla="*/ 973 w 7620"/>
              <a:gd name="T15" fmla="*/ 2726 h 5080"/>
              <a:gd name="T16" fmla="*/ 1758 w 7620"/>
              <a:gd name="T17" fmla="*/ 3213 h 5080"/>
              <a:gd name="T18" fmla="*/ 2314 w 7620"/>
              <a:gd name="T19" fmla="*/ 3451 h 5080"/>
              <a:gd name="T20" fmla="*/ 2964 w 7620"/>
              <a:gd name="T21" fmla="*/ 3628 h 5080"/>
              <a:gd name="T22" fmla="*/ 3374 w 7620"/>
              <a:gd name="T23" fmla="*/ 3213 h 5080"/>
              <a:gd name="T24" fmla="*/ 3653 w 7620"/>
              <a:gd name="T25" fmla="*/ 2966 h 5080"/>
              <a:gd name="T26" fmla="*/ 4113 w 7620"/>
              <a:gd name="T27" fmla="*/ 2690 h 5080"/>
              <a:gd name="T28" fmla="*/ 4651 w 7620"/>
              <a:gd name="T29" fmla="*/ 2451 h 5080"/>
              <a:gd name="T30" fmla="*/ 4399 w 7620"/>
              <a:gd name="T31" fmla="*/ 2451 h 5080"/>
              <a:gd name="T32" fmla="*/ 3599 w 7620"/>
              <a:gd name="T33" fmla="*/ 2389 h 5080"/>
              <a:gd name="T34" fmla="*/ 2869 w 7620"/>
              <a:gd name="T35" fmla="*/ 2275 h 5080"/>
              <a:gd name="T36" fmla="*/ 2545 w 7620"/>
              <a:gd name="T37" fmla="*/ 2149 h 5080"/>
              <a:gd name="T38" fmla="*/ 2165 w 7620"/>
              <a:gd name="T39" fmla="*/ 2063 h 5080"/>
              <a:gd name="T40" fmla="*/ 94 w 7620"/>
              <a:gd name="T41" fmla="*/ 275 h 5080"/>
              <a:gd name="T42" fmla="*/ 0 w 7620"/>
              <a:gd name="T43" fmla="*/ 0 h 5080"/>
              <a:gd name="T44" fmla="*/ 4705 w 7620"/>
              <a:gd name="T45" fmla="*/ 2427 h 5080"/>
              <a:gd name="T46" fmla="*/ 4399 w 7620"/>
              <a:gd name="T47" fmla="*/ 2451 h 5080"/>
              <a:gd name="T48" fmla="*/ 4651 w 7620"/>
              <a:gd name="T49" fmla="*/ 2451 h 5080"/>
              <a:gd name="T50" fmla="*/ 4705 w 7620"/>
              <a:gd name="T51" fmla="*/ 2427 h 5080"/>
              <a:gd name="T52" fmla="*/ 6797 w 7620"/>
              <a:gd name="T53" fmla="*/ 1975 h 5080"/>
              <a:gd name="T54" fmla="*/ 6334 w 7620"/>
              <a:gd name="T55" fmla="*/ 2001 h 5080"/>
              <a:gd name="T56" fmla="*/ 5487 w 7620"/>
              <a:gd name="T57" fmla="*/ 2149 h 5080"/>
              <a:gd name="T58" fmla="*/ 5130 w 7620"/>
              <a:gd name="T59" fmla="*/ 2239 h 5080"/>
              <a:gd name="T60" fmla="*/ 4705 w 7620"/>
              <a:gd name="T61" fmla="*/ 2427 h 5080"/>
              <a:gd name="T62" fmla="*/ 5184 w 7620"/>
              <a:gd name="T63" fmla="*/ 2389 h 5080"/>
              <a:gd name="T64" fmla="*/ 5969 w 7620"/>
              <a:gd name="T65" fmla="*/ 2275 h 5080"/>
              <a:gd name="T66" fmla="*/ 6619 w 7620"/>
              <a:gd name="T67" fmla="*/ 2063 h 5080"/>
              <a:gd name="T68" fmla="*/ 6797 w 7620"/>
              <a:gd name="T69" fmla="*/ 1975 h 5080"/>
              <a:gd name="T70" fmla="*/ 8517 w 7620"/>
              <a:gd name="T71" fmla="*/ 1964 h 5080"/>
              <a:gd name="T72" fmla="*/ 6984 w 7620"/>
              <a:gd name="T73" fmla="*/ 1964 h 5080"/>
              <a:gd name="T74" fmla="*/ 8054 w 7620"/>
              <a:gd name="T75" fmla="*/ 2063 h 5080"/>
              <a:gd name="T76" fmla="*/ 8419 w 7620"/>
              <a:gd name="T77" fmla="*/ 2149 h 5080"/>
              <a:gd name="T78" fmla="*/ 8517 w 7620"/>
              <a:gd name="T79" fmla="*/ 1964 h 5080"/>
              <a:gd name="T80" fmla="*/ 8838 w 7620"/>
              <a:gd name="T81" fmla="*/ 0 h 5080"/>
              <a:gd name="T82" fmla="*/ 8689 w 7620"/>
              <a:gd name="T83" fmla="*/ 275 h 5080"/>
              <a:gd name="T84" fmla="*/ 8608 w 7620"/>
              <a:gd name="T85" fmla="*/ 514 h 5080"/>
              <a:gd name="T86" fmla="*/ 8054 w 7620"/>
              <a:gd name="T87" fmla="*/ 1185 h 5080"/>
              <a:gd name="T88" fmla="*/ 7539 w 7620"/>
              <a:gd name="T89" fmla="*/ 1575 h 5080"/>
              <a:gd name="T90" fmla="*/ 7254 w 7620"/>
              <a:gd name="T91" fmla="*/ 1752 h 5080"/>
              <a:gd name="T92" fmla="*/ 6797 w 7620"/>
              <a:gd name="T93" fmla="*/ 1975 h 5080"/>
              <a:gd name="T94" fmla="*/ 6984 w 7620"/>
              <a:gd name="T95" fmla="*/ 1964 h 5080"/>
              <a:gd name="T96" fmla="*/ 8517 w 7620"/>
              <a:gd name="T97" fmla="*/ 1964 h 5080"/>
              <a:gd name="T98" fmla="*/ 8719 w 7620"/>
              <a:gd name="T99" fmla="*/ 1575 h 5080"/>
              <a:gd name="T100" fmla="*/ 8855 w 7620"/>
              <a:gd name="T101" fmla="*/ 1185 h 5080"/>
              <a:gd name="T102" fmla="*/ 8838 w 7620"/>
              <a:gd name="T103" fmla="*/ 0 h 508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lnTo>
                  <a:pt x="3998" y="3140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6" name="object 22"/>
          <p:cNvSpPr>
            <a:spLocks/>
          </p:cNvSpPr>
          <p:nvPr/>
        </p:nvSpPr>
        <p:spPr bwMode="auto">
          <a:xfrm>
            <a:off x="350838" y="134938"/>
            <a:ext cx="7937" cy="4762"/>
          </a:xfrm>
          <a:custGeom>
            <a:avLst/>
            <a:gdLst>
              <a:gd name="T0" fmla="*/ 0 w 7620"/>
              <a:gd name="T1" fmla="*/ 0 h 5080"/>
              <a:gd name="T2" fmla="*/ 4480 w 7620"/>
              <a:gd name="T3" fmla="*/ 3783 h 5080"/>
              <a:gd name="T4" fmla="*/ 4534 w 7620"/>
              <a:gd name="T5" fmla="*/ 3510 h 5080"/>
              <a:gd name="T6" fmla="*/ 4691 w 7620"/>
              <a:gd name="T7" fmla="*/ 3236 h 5080"/>
              <a:gd name="T8" fmla="*/ 4859 w 7620"/>
              <a:gd name="T9" fmla="*/ 3024 h 5080"/>
              <a:gd name="T10" fmla="*/ 4996 w 7620"/>
              <a:gd name="T11" fmla="*/ 2785 h 5080"/>
              <a:gd name="T12" fmla="*/ 5387 w 7620"/>
              <a:gd name="T13" fmla="*/ 2423 h 5080"/>
              <a:gd name="T14" fmla="*/ 134 w 7620"/>
              <a:gd name="T15" fmla="*/ 247 h 5080"/>
              <a:gd name="T16" fmla="*/ 0 w 7620"/>
              <a:gd name="T17" fmla="*/ 0 h 5080"/>
              <a:gd name="T18" fmla="*/ 5481 w 7620"/>
              <a:gd name="T19" fmla="*/ 2344 h 5080"/>
              <a:gd name="T20" fmla="*/ 5224 w 7620"/>
              <a:gd name="T21" fmla="*/ 2388 h 5080"/>
              <a:gd name="T22" fmla="*/ 4805 w 7620"/>
              <a:gd name="T23" fmla="*/ 2423 h 5080"/>
              <a:gd name="T24" fmla="*/ 5387 w 7620"/>
              <a:gd name="T25" fmla="*/ 2423 h 5080"/>
              <a:gd name="T26" fmla="*/ 5481 w 7620"/>
              <a:gd name="T27" fmla="*/ 2344 h 5080"/>
              <a:gd name="T28" fmla="*/ 7802 w 7620"/>
              <a:gd name="T29" fmla="*/ 1370 h 5080"/>
              <a:gd name="T30" fmla="*/ 5481 w 7620"/>
              <a:gd name="T31" fmla="*/ 2344 h 5080"/>
              <a:gd name="T32" fmla="*/ 6293 w 7620"/>
              <a:gd name="T33" fmla="*/ 2149 h 5080"/>
              <a:gd name="T34" fmla="*/ 6710 w 7620"/>
              <a:gd name="T35" fmla="*/ 1999 h 5080"/>
              <a:gd name="T36" fmla="*/ 7539 w 7620"/>
              <a:gd name="T37" fmla="*/ 1573 h 5080"/>
              <a:gd name="T38" fmla="*/ 7802 w 7620"/>
              <a:gd name="T39" fmla="*/ 1370 h 5080"/>
              <a:gd name="T40" fmla="*/ 8838 w 7620"/>
              <a:gd name="T41" fmla="*/ 0 h 5080"/>
              <a:gd name="T42" fmla="*/ 8743 w 7620"/>
              <a:gd name="T43" fmla="*/ 247 h 5080"/>
              <a:gd name="T44" fmla="*/ 8608 w 7620"/>
              <a:gd name="T45" fmla="*/ 486 h 5080"/>
              <a:gd name="T46" fmla="*/ 8054 w 7620"/>
              <a:gd name="T47" fmla="*/ 1176 h 5080"/>
              <a:gd name="T48" fmla="*/ 7802 w 7620"/>
              <a:gd name="T49" fmla="*/ 1370 h 5080"/>
              <a:gd name="T50" fmla="*/ 8054 w 7620"/>
              <a:gd name="T51" fmla="*/ 1336 h 5080"/>
              <a:gd name="T52" fmla="*/ 8838 w 7620"/>
              <a:gd name="T53" fmla="*/ 1273 h 5080"/>
              <a:gd name="T54" fmla="*/ 8838 w 7620"/>
              <a:gd name="T55" fmla="*/ 0 h 508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lnTo>
                  <a:pt x="4656" y="3036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7" name="object 23"/>
          <p:cNvSpPr>
            <a:spLocks/>
          </p:cNvSpPr>
          <p:nvPr/>
        </p:nvSpPr>
        <p:spPr bwMode="auto">
          <a:xfrm>
            <a:off x="354013" y="141288"/>
            <a:ext cx="7937" cy="4762"/>
          </a:xfrm>
          <a:custGeom>
            <a:avLst/>
            <a:gdLst>
              <a:gd name="T0" fmla="*/ 23 w 7620"/>
              <a:gd name="T1" fmla="*/ 0 h 5080"/>
              <a:gd name="T2" fmla="*/ 4747 w 7620"/>
              <a:gd name="T3" fmla="*/ 3776 h 5080"/>
              <a:gd name="T4" fmla="*/ 5071 w 7620"/>
              <a:gd name="T5" fmla="*/ 3741 h 5080"/>
              <a:gd name="T6" fmla="*/ 5301 w 7620"/>
              <a:gd name="T7" fmla="*/ 3350 h 5080"/>
              <a:gd name="T8" fmla="*/ 5627 w 7620"/>
              <a:gd name="T9" fmla="*/ 2988 h 5080"/>
              <a:gd name="T10" fmla="*/ 5992 w 7620"/>
              <a:gd name="T11" fmla="*/ 2652 h 5080"/>
              <a:gd name="T12" fmla="*/ 6367 w 7620"/>
              <a:gd name="T13" fmla="*/ 2414 h 5080"/>
              <a:gd name="T14" fmla="*/ 4001 w 7620"/>
              <a:gd name="T15" fmla="*/ 2414 h 5080"/>
              <a:gd name="T16" fmla="*/ 3636 w 7620"/>
              <a:gd name="T17" fmla="*/ 2351 h 5080"/>
              <a:gd name="T18" fmla="*/ 3271 w 7620"/>
              <a:gd name="T19" fmla="*/ 2325 h 5080"/>
              <a:gd name="T20" fmla="*/ 2451 w 7620"/>
              <a:gd name="T21" fmla="*/ 2113 h 5080"/>
              <a:gd name="T22" fmla="*/ 168 w 7620"/>
              <a:gd name="T23" fmla="*/ 327 h 5080"/>
              <a:gd name="T24" fmla="*/ 23 w 7620"/>
              <a:gd name="T25" fmla="*/ 0 h 5080"/>
              <a:gd name="T26" fmla="*/ 8820 w 7620"/>
              <a:gd name="T27" fmla="*/ 0 h 5080"/>
              <a:gd name="T28" fmla="*/ 5207 w 7620"/>
              <a:gd name="T29" fmla="*/ 2351 h 5080"/>
              <a:gd name="T30" fmla="*/ 4841 w 7620"/>
              <a:gd name="T31" fmla="*/ 2414 h 5080"/>
              <a:gd name="T32" fmla="*/ 6367 w 7620"/>
              <a:gd name="T33" fmla="*/ 2414 h 5080"/>
              <a:gd name="T34" fmla="*/ 6926 w 7620"/>
              <a:gd name="T35" fmla="*/ 2113 h 5080"/>
              <a:gd name="T36" fmla="*/ 7480 w 7620"/>
              <a:gd name="T37" fmla="*/ 1902 h 5080"/>
              <a:gd name="T38" fmla="*/ 7805 w 7620"/>
              <a:gd name="T39" fmla="*/ 1839 h 5080"/>
              <a:gd name="T40" fmla="*/ 8076 w 7620"/>
              <a:gd name="T41" fmla="*/ 1750 h 5080"/>
              <a:gd name="T42" fmla="*/ 8401 w 7620"/>
              <a:gd name="T43" fmla="*/ 1715 h 5080"/>
              <a:gd name="T44" fmla="*/ 8685 w 7620"/>
              <a:gd name="T45" fmla="*/ 1663 h 5080"/>
              <a:gd name="T46" fmla="*/ 8832 w 7620"/>
              <a:gd name="T47" fmla="*/ 1353 h 5080"/>
              <a:gd name="T48" fmla="*/ 8820 w 7620"/>
              <a:gd name="T49" fmla="*/ 0 h 508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8" name="object 24"/>
          <p:cNvSpPr>
            <a:spLocks/>
          </p:cNvSpPr>
          <p:nvPr/>
        </p:nvSpPr>
        <p:spPr bwMode="auto">
          <a:xfrm>
            <a:off x="358775" y="147638"/>
            <a:ext cx="7938" cy="4762"/>
          </a:xfrm>
          <a:custGeom>
            <a:avLst/>
            <a:gdLst>
              <a:gd name="T0" fmla="*/ 23 w 7620"/>
              <a:gd name="T1" fmla="*/ 0 h 5080"/>
              <a:gd name="T2" fmla="*/ 4600 w 7620"/>
              <a:gd name="T3" fmla="*/ 3776 h 5080"/>
              <a:gd name="T4" fmla="*/ 4749 w 7620"/>
              <a:gd name="T5" fmla="*/ 3201 h 5080"/>
              <a:gd name="T6" fmla="*/ 5020 w 7620"/>
              <a:gd name="T7" fmla="*/ 2688 h 5080"/>
              <a:gd name="T8" fmla="*/ 5257 w 7620"/>
              <a:gd name="T9" fmla="*/ 2414 h 5080"/>
              <a:gd name="T10" fmla="*/ 4004 w 7620"/>
              <a:gd name="T11" fmla="*/ 2414 h 5080"/>
              <a:gd name="T12" fmla="*/ 3260 w 7620"/>
              <a:gd name="T13" fmla="*/ 2325 h 5080"/>
              <a:gd name="T14" fmla="*/ 167 w 7620"/>
              <a:gd name="T15" fmla="*/ 327 h 5080"/>
              <a:gd name="T16" fmla="*/ 23 w 7620"/>
              <a:gd name="T17" fmla="*/ 0 h 5080"/>
              <a:gd name="T18" fmla="*/ 5307 w 7620"/>
              <a:gd name="T19" fmla="*/ 2356 h 5080"/>
              <a:gd name="T20" fmla="*/ 4790 w 7620"/>
              <a:gd name="T21" fmla="*/ 2414 h 5080"/>
              <a:gd name="T22" fmla="*/ 5257 w 7620"/>
              <a:gd name="T23" fmla="*/ 2414 h 5080"/>
              <a:gd name="T24" fmla="*/ 5307 w 7620"/>
              <a:gd name="T25" fmla="*/ 2356 h 5080"/>
              <a:gd name="T26" fmla="*/ 8207 w 7620"/>
              <a:gd name="T27" fmla="*/ 1007 h 5080"/>
              <a:gd name="T28" fmla="*/ 5307 w 7620"/>
              <a:gd name="T29" fmla="*/ 2356 h 5080"/>
              <a:gd name="T30" fmla="*/ 5575 w 7620"/>
              <a:gd name="T31" fmla="*/ 2325 h 5080"/>
              <a:gd name="T32" fmla="*/ 6320 w 7620"/>
              <a:gd name="T33" fmla="*/ 2149 h 5080"/>
              <a:gd name="T34" fmla="*/ 6970 w 7620"/>
              <a:gd name="T35" fmla="*/ 1874 h 5080"/>
              <a:gd name="T36" fmla="*/ 7796 w 7620"/>
              <a:gd name="T37" fmla="*/ 1362 h 5080"/>
              <a:gd name="T38" fmla="*/ 8207 w 7620"/>
              <a:gd name="T39" fmla="*/ 1007 h 5080"/>
              <a:gd name="T40" fmla="*/ 8812 w 7620"/>
              <a:gd name="T41" fmla="*/ 0 h 5080"/>
              <a:gd name="T42" fmla="*/ 8680 w 7620"/>
              <a:gd name="T43" fmla="*/ 327 h 5080"/>
              <a:gd name="T44" fmla="*/ 8446 w 7620"/>
              <a:gd name="T45" fmla="*/ 725 h 5080"/>
              <a:gd name="T46" fmla="*/ 8207 w 7620"/>
              <a:gd name="T47" fmla="*/ 1007 h 5080"/>
              <a:gd name="T48" fmla="*/ 8487 w 7620"/>
              <a:gd name="T49" fmla="*/ 964 h 5080"/>
              <a:gd name="T50" fmla="*/ 8908 w 7620"/>
              <a:gd name="T51" fmla="*/ 936 h 5080"/>
              <a:gd name="T52" fmla="*/ 8812 w 7620"/>
              <a:gd name="T53" fmla="*/ 0 h 508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lnTo>
                  <a:pt x="4506" y="3051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69" name="object 25"/>
          <p:cNvSpPr>
            <a:spLocks/>
          </p:cNvSpPr>
          <p:nvPr/>
        </p:nvSpPr>
        <p:spPr bwMode="auto">
          <a:xfrm>
            <a:off x="342900" y="88900"/>
            <a:ext cx="30163" cy="66675"/>
          </a:xfrm>
          <a:custGeom>
            <a:avLst/>
            <a:gdLst>
              <a:gd name="T0" fmla="*/ 20222 w 29845"/>
              <a:gd name="T1" fmla="*/ 56612 h 66039"/>
              <a:gd name="T2" fmla="*/ 23916 w 29845"/>
              <a:gd name="T3" fmla="*/ 62945 h 66039"/>
              <a:gd name="T4" fmla="*/ 29700 w 29845"/>
              <a:gd name="T5" fmla="*/ 67829 h 66039"/>
              <a:gd name="T6" fmla="*/ 24946 w 29845"/>
              <a:gd name="T7" fmla="*/ 59382 h 66039"/>
              <a:gd name="T8" fmla="*/ 13491 w 29845"/>
              <a:gd name="T9" fmla="*/ 261 h 66039"/>
              <a:gd name="T10" fmla="*/ 5332 w 29845"/>
              <a:gd name="T11" fmla="*/ 1979 h 66039"/>
              <a:gd name="T12" fmla="*/ 1230 w 29845"/>
              <a:gd name="T13" fmla="*/ 7388 h 66039"/>
              <a:gd name="T14" fmla="*/ 0 w 29845"/>
              <a:gd name="T15" fmla="*/ 23884 h 66039"/>
              <a:gd name="T16" fmla="*/ 15506 w 29845"/>
              <a:gd name="T17" fmla="*/ 63473 h 66039"/>
              <a:gd name="T18" fmla="*/ 13491 w 29845"/>
              <a:gd name="T19" fmla="*/ 59119 h 66039"/>
              <a:gd name="T20" fmla="*/ 10299 w 29845"/>
              <a:gd name="T21" fmla="*/ 52520 h 66039"/>
              <a:gd name="T22" fmla="*/ 7337 w 29845"/>
              <a:gd name="T23" fmla="*/ 44998 h 66039"/>
              <a:gd name="T24" fmla="*/ 6484 w 29845"/>
              <a:gd name="T25" fmla="*/ 44074 h 66039"/>
              <a:gd name="T26" fmla="*/ 5417 w 29845"/>
              <a:gd name="T27" fmla="*/ 42886 h 66039"/>
              <a:gd name="T28" fmla="*/ 4971 w 29845"/>
              <a:gd name="T29" fmla="*/ 41699 h 66039"/>
              <a:gd name="T30" fmla="*/ 5212 w 29845"/>
              <a:gd name="T31" fmla="*/ 36948 h 66039"/>
              <a:gd name="T32" fmla="*/ 4876 w 29845"/>
              <a:gd name="T33" fmla="*/ 36289 h 66039"/>
              <a:gd name="T34" fmla="*/ 3244 w 29845"/>
              <a:gd name="T35" fmla="*/ 34706 h 66039"/>
              <a:gd name="T36" fmla="*/ 2621 w 29845"/>
              <a:gd name="T37" fmla="*/ 33122 h 66039"/>
              <a:gd name="T38" fmla="*/ 3161 w 29845"/>
              <a:gd name="T39" fmla="*/ 28503 h 66039"/>
              <a:gd name="T40" fmla="*/ 1841 w 29845"/>
              <a:gd name="T41" fmla="*/ 27447 h 66039"/>
              <a:gd name="T42" fmla="*/ 1107 w 29845"/>
              <a:gd name="T43" fmla="*/ 26127 h 66039"/>
              <a:gd name="T44" fmla="*/ 1230 w 29845"/>
              <a:gd name="T45" fmla="*/ 21113 h 66039"/>
              <a:gd name="T46" fmla="*/ 2585 w 29845"/>
              <a:gd name="T47" fmla="*/ 19530 h 66039"/>
              <a:gd name="T48" fmla="*/ 1637 w 29845"/>
              <a:gd name="T49" fmla="*/ 13063 h 66039"/>
              <a:gd name="T50" fmla="*/ 2788 w 29845"/>
              <a:gd name="T51" fmla="*/ 10951 h 66039"/>
              <a:gd name="T52" fmla="*/ 2825 w 29845"/>
              <a:gd name="T53" fmla="*/ 5541 h 66039"/>
              <a:gd name="T54" fmla="*/ 7300 w 29845"/>
              <a:gd name="T55" fmla="*/ 2242 h 66039"/>
              <a:gd name="T56" fmla="*/ 14355 w 29845"/>
              <a:gd name="T57" fmla="*/ 1186 h 66039"/>
              <a:gd name="T58" fmla="*/ 22132 w 29845"/>
              <a:gd name="T59" fmla="*/ 54369 h 66039"/>
              <a:gd name="T60" fmla="*/ 18829 w 29845"/>
              <a:gd name="T61" fmla="*/ 56612 h 66039"/>
              <a:gd name="T62" fmla="*/ 22132 w 29845"/>
              <a:gd name="T63" fmla="*/ 54369 h 66039"/>
              <a:gd name="T64" fmla="*/ 18291 w 29845"/>
              <a:gd name="T65" fmla="*/ 55818 h 66039"/>
              <a:gd name="T66" fmla="*/ 17964 w 29845"/>
              <a:gd name="T67" fmla="*/ 56346 h 66039"/>
              <a:gd name="T68" fmla="*/ 18920 w 29845"/>
              <a:gd name="T69" fmla="*/ 54461 h 66039"/>
              <a:gd name="T70" fmla="*/ 18920 w 29845"/>
              <a:gd name="T71" fmla="*/ 54461 h 66039"/>
              <a:gd name="T72" fmla="*/ 9230 w 29845"/>
              <a:gd name="T73" fmla="*/ 2638 h 66039"/>
              <a:gd name="T74" fmla="*/ 10540 w 29845"/>
              <a:gd name="T75" fmla="*/ 9236 h 66039"/>
              <a:gd name="T76" fmla="*/ 8655 w 29845"/>
              <a:gd name="T77" fmla="*/ 11478 h 66039"/>
              <a:gd name="T78" fmla="*/ 9260 w 29845"/>
              <a:gd name="T79" fmla="*/ 12535 h 66039"/>
              <a:gd name="T80" fmla="*/ 8609 w 29845"/>
              <a:gd name="T81" fmla="*/ 18474 h 66039"/>
              <a:gd name="T82" fmla="*/ 7337 w 29845"/>
              <a:gd name="T83" fmla="*/ 19530 h 66039"/>
              <a:gd name="T84" fmla="*/ 8739 w 29845"/>
              <a:gd name="T85" fmla="*/ 25864 h 66039"/>
              <a:gd name="T86" fmla="*/ 9927 w 29845"/>
              <a:gd name="T87" fmla="*/ 28371 h 66039"/>
              <a:gd name="T88" fmla="*/ 10540 w 29845"/>
              <a:gd name="T89" fmla="*/ 33122 h 66039"/>
              <a:gd name="T90" fmla="*/ 9879 w 29845"/>
              <a:gd name="T91" fmla="*/ 34837 h 66039"/>
              <a:gd name="T92" fmla="*/ 11319 w 29845"/>
              <a:gd name="T93" fmla="*/ 35497 h 66039"/>
              <a:gd name="T94" fmla="*/ 12591 w 29845"/>
              <a:gd name="T95" fmla="*/ 42227 h 66039"/>
              <a:gd name="T96" fmla="*/ 13454 w 29845"/>
              <a:gd name="T97" fmla="*/ 43152 h 66039"/>
              <a:gd name="T98" fmla="*/ 14522 w 29845"/>
              <a:gd name="T99" fmla="*/ 44339 h 66039"/>
              <a:gd name="T100" fmla="*/ 16610 w 29845"/>
              <a:gd name="T101" fmla="*/ 49486 h 66039"/>
              <a:gd name="T102" fmla="*/ 18375 w 29845"/>
              <a:gd name="T103" fmla="*/ 51068 h 66039"/>
              <a:gd name="T104" fmla="*/ 18905 w 29845"/>
              <a:gd name="T105" fmla="*/ 52256 h 66039"/>
              <a:gd name="T106" fmla="*/ 22132 w 29845"/>
              <a:gd name="T107" fmla="*/ 54369 h 66039"/>
              <a:gd name="T108" fmla="*/ 10189 w 29845"/>
              <a:gd name="T109" fmla="*/ 18474 h 66039"/>
              <a:gd name="T110" fmla="*/ 13572 w 29845"/>
              <a:gd name="T111" fmla="*/ 2242 h 6603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0" name="object 26"/>
          <p:cNvSpPr>
            <a:spLocks/>
          </p:cNvSpPr>
          <p:nvPr/>
        </p:nvSpPr>
        <p:spPr bwMode="auto">
          <a:xfrm>
            <a:off x="425450" y="147638"/>
            <a:ext cx="7938" cy="4762"/>
          </a:xfrm>
          <a:custGeom>
            <a:avLst/>
            <a:gdLst>
              <a:gd name="T0" fmla="*/ 8923 w 7620"/>
              <a:gd name="T1" fmla="*/ 0 h 5080"/>
              <a:gd name="T2" fmla="*/ 8788 w 7620"/>
              <a:gd name="T3" fmla="*/ 239 h 5080"/>
              <a:gd name="T4" fmla="*/ 8693 w 7620"/>
              <a:gd name="T5" fmla="*/ 486 h 5080"/>
              <a:gd name="T6" fmla="*/ 8138 w 7620"/>
              <a:gd name="T7" fmla="*/ 1176 h 5080"/>
              <a:gd name="T8" fmla="*/ 4902 w 7620"/>
              <a:gd name="T9" fmla="*/ 2414 h 5080"/>
              <a:gd name="T10" fmla="*/ 3649 w 7620"/>
              <a:gd name="T11" fmla="*/ 2414 h 5080"/>
              <a:gd name="T12" fmla="*/ 3886 w 7620"/>
              <a:gd name="T13" fmla="*/ 2688 h 5080"/>
              <a:gd name="T14" fmla="*/ 4157 w 7620"/>
              <a:gd name="T15" fmla="*/ 3201 h 5080"/>
              <a:gd name="T16" fmla="*/ 4292 w 7620"/>
              <a:gd name="T17" fmla="*/ 3776 h 5080"/>
              <a:gd name="T18" fmla="*/ 5416 w 7620"/>
              <a:gd name="T19" fmla="*/ 3714 h 5080"/>
              <a:gd name="T20" fmla="*/ 8209 w 7620"/>
              <a:gd name="T21" fmla="*/ 2414 h 5080"/>
              <a:gd name="T22" fmla="*/ 4116 w 7620"/>
              <a:gd name="T23" fmla="*/ 2414 h 5080"/>
              <a:gd name="T24" fmla="*/ 3599 w 7620"/>
              <a:gd name="T25" fmla="*/ 2356 h 5080"/>
              <a:gd name="T26" fmla="*/ 8264 w 7620"/>
              <a:gd name="T27" fmla="*/ 2356 h 5080"/>
              <a:gd name="T28" fmla="*/ 8549 w 7620"/>
              <a:gd name="T29" fmla="*/ 2025 h 5080"/>
              <a:gd name="T30" fmla="*/ 8842 w 7620"/>
              <a:gd name="T31" fmla="*/ 1599 h 5080"/>
              <a:gd name="T32" fmla="*/ 8978 w 7620"/>
              <a:gd name="T33" fmla="*/ 936 h 5080"/>
              <a:gd name="T34" fmla="*/ 8923 w 7620"/>
              <a:gd name="T35" fmla="*/ 0 h 5080"/>
              <a:gd name="T36" fmla="*/ 747 w 7620"/>
              <a:gd name="T37" fmla="*/ 1014 h 5080"/>
              <a:gd name="T38" fmla="*/ 3599 w 7620"/>
              <a:gd name="T39" fmla="*/ 2356 h 5080"/>
              <a:gd name="T40" fmla="*/ 3236 w 7620"/>
              <a:gd name="T41" fmla="*/ 1999 h 5080"/>
              <a:gd name="T42" fmla="*/ 747 w 7620"/>
              <a:gd name="T43" fmla="*/ 1014 h 5080"/>
              <a:gd name="T44" fmla="*/ 80 w 7620"/>
              <a:gd name="T45" fmla="*/ 0 h 5080"/>
              <a:gd name="T46" fmla="*/ 0 w 7620"/>
              <a:gd name="T47" fmla="*/ 936 h 5080"/>
              <a:gd name="T48" fmla="*/ 405 w 7620"/>
              <a:gd name="T49" fmla="*/ 964 h 5080"/>
              <a:gd name="T50" fmla="*/ 747 w 7620"/>
              <a:gd name="T51" fmla="*/ 1014 h 5080"/>
              <a:gd name="T52" fmla="*/ 310 w 7620"/>
              <a:gd name="T53" fmla="*/ 486 h 5080"/>
              <a:gd name="T54" fmla="*/ 175 w 7620"/>
              <a:gd name="T55" fmla="*/ 239 h 5080"/>
              <a:gd name="T56" fmla="*/ 80 w 7620"/>
              <a:gd name="T57" fmla="*/ 0 h 50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1" name="object 27"/>
          <p:cNvSpPr>
            <a:spLocks/>
          </p:cNvSpPr>
          <p:nvPr/>
        </p:nvSpPr>
        <p:spPr bwMode="auto">
          <a:xfrm>
            <a:off x="419100" y="88900"/>
            <a:ext cx="28575" cy="66675"/>
          </a:xfrm>
          <a:custGeom>
            <a:avLst/>
            <a:gdLst>
              <a:gd name="T0" fmla="*/ 16288 w 29845"/>
              <a:gd name="T1" fmla="*/ 20190 h 66039"/>
              <a:gd name="T2" fmla="*/ 686 w 29845"/>
              <a:gd name="T3" fmla="*/ 67829 h 66039"/>
              <a:gd name="T4" fmla="*/ 3005 w 29845"/>
              <a:gd name="T5" fmla="*/ 64661 h 66039"/>
              <a:gd name="T6" fmla="*/ 4522 w 29845"/>
              <a:gd name="T7" fmla="*/ 63209 h 66039"/>
              <a:gd name="T8" fmla="*/ 5829 w 29845"/>
              <a:gd name="T9" fmla="*/ 61626 h 66039"/>
              <a:gd name="T10" fmla="*/ 9304 w 29845"/>
              <a:gd name="T11" fmla="*/ 56084 h 66039"/>
              <a:gd name="T12" fmla="*/ 14631 w 29845"/>
              <a:gd name="T13" fmla="*/ 42624 h 66039"/>
              <a:gd name="T14" fmla="*/ 14330 w 29845"/>
              <a:gd name="T15" fmla="*/ 37741 h 66039"/>
              <a:gd name="T16" fmla="*/ 15461 w 29845"/>
              <a:gd name="T17" fmla="*/ 35497 h 66039"/>
              <a:gd name="T18" fmla="*/ 16612 w 29845"/>
              <a:gd name="T19" fmla="*/ 34837 h 66039"/>
              <a:gd name="T20" fmla="*/ 16175 w 29845"/>
              <a:gd name="T21" fmla="*/ 33519 h 66039"/>
              <a:gd name="T22" fmla="*/ 16582 w 29845"/>
              <a:gd name="T23" fmla="*/ 28371 h 66039"/>
              <a:gd name="T24" fmla="*/ 17906 w 29845"/>
              <a:gd name="T25" fmla="*/ 26920 h 66039"/>
              <a:gd name="T26" fmla="*/ 18399 w 29845"/>
              <a:gd name="T27" fmla="*/ 19926 h 66039"/>
              <a:gd name="T28" fmla="*/ 17008 w 29845"/>
              <a:gd name="T29" fmla="*/ 12932 h 66039"/>
              <a:gd name="T30" fmla="*/ 17606 w 29845"/>
              <a:gd name="T31" fmla="*/ 11480 h 66039"/>
              <a:gd name="T32" fmla="*/ 16033 w 29845"/>
              <a:gd name="T33" fmla="*/ 8974 h 66039"/>
              <a:gd name="T34" fmla="*/ 15926 w 29845"/>
              <a:gd name="T35" fmla="*/ 4619 h 66039"/>
              <a:gd name="T36" fmla="*/ 17171 w 29845"/>
              <a:gd name="T37" fmla="*/ 2639 h 66039"/>
              <a:gd name="T38" fmla="*/ 20284 w 29845"/>
              <a:gd name="T39" fmla="*/ 1980 h 66039"/>
              <a:gd name="T40" fmla="*/ 13703 w 29845"/>
              <a:gd name="T41" fmla="*/ 263 h 66039"/>
              <a:gd name="T42" fmla="*/ 19056 w 29845"/>
              <a:gd name="T43" fmla="*/ 2243 h 66039"/>
              <a:gd name="T44" fmla="*/ 22464 w 29845"/>
              <a:gd name="T45" fmla="*/ 9237 h 66039"/>
              <a:gd name="T46" fmla="*/ 22061 w 29845"/>
              <a:gd name="T47" fmla="*/ 10689 h 66039"/>
              <a:gd name="T48" fmla="*/ 23154 w 29845"/>
              <a:gd name="T49" fmla="*/ 12536 h 66039"/>
              <a:gd name="T50" fmla="*/ 23259 w 29845"/>
              <a:gd name="T51" fmla="*/ 16759 h 66039"/>
              <a:gd name="T52" fmla="*/ 23125 w 29845"/>
              <a:gd name="T53" fmla="*/ 20191 h 66039"/>
              <a:gd name="T54" fmla="*/ 23854 w 29845"/>
              <a:gd name="T55" fmla="*/ 25337 h 66039"/>
              <a:gd name="T56" fmla="*/ 22458 w 29845"/>
              <a:gd name="T57" fmla="*/ 28240 h 66039"/>
              <a:gd name="T58" fmla="*/ 22400 w 29845"/>
              <a:gd name="T59" fmla="*/ 29560 h 66039"/>
              <a:gd name="T60" fmla="*/ 22004 w 29845"/>
              <a:gd name="T61" fmla="*/ 34707 h 66039"/>
              <a:gd name="T62" fmla="*/ 21076 w 29845"/>
              <a:gd name="T63" fmla="*/ 35894 h 66039"/>
              <a:gd name="T64" fmla="*/ 20284 w 29845"/>
              <a:gd name="T65" fmla="*/ 36817 h 66039"/>
              <a:gd name="T66" fmla="*/ 20612 w 29845"/>
              <a:gd name="T67" fmla="*/ 41699 h 66039"/>
              <a:gd name="T68" fmla="*/ 20351 w 29845"/>
              <a:gd name="T69" fmla="*/ 42624 h 66039"/>
              <a:gd name="T70" fmla="*/ 19395 w 29845"/>
              <a:gd name="T71" fmla="*/ 44074 h 66039"/>
              <a:gd name="T72" fmla="*/ 18711 w 29845"/>
              <a:gd name="T73" fmla="*/ 45264 h 66039"/>
              <a:gd name="T74" fmla="*/ 18632 w 29845"/>
              <a:gd name="T75" fmla="*/ 50014 h 66039"/>
              <a:gd name="T76" fmla="*/ 13113 w 29845"/>
              <a:gd name="T77" fmla="*/ 59382 h 66039"/>
              <a:gd name="T78" fmla="*/ 24522 w 29845"/>
              <a:gd name="T79" fmla="*/ 24677 h 66039"/>
              <a:gd name="T80" fmla="*/ 22564 w 29845"/>
              <a:gd name="T81" fmla="*/ 2639 h 66039"/>
              <a:gd name="T82" fmla="*/ 5913 w 29845"/>
              <a:gd name="T83" fmla="*/ 62154 h 66039"/>
              <a:gd name="T84" fmla="*/ 5847 w 29845"/>
              <a:gd name="T85" fmla="*/ 61757 h 66039"/>
              <a:gd name="T86" fmla="*/ 9180 w 29845"/>
              <a:gd name="T87" fmla="*/ 56480 h 66039"/>
              <a:gd name="T88" fmla="*/ 9701 w 29845"/>
              <a:gd name="T89" fmla="*/ 55600 h 66039"/>
              <a:gd name="T90" fmla="*/ 10069 w 29845"/>
              <a:gd name="T91" fmla="*/ 56215 h 66039"/>
              <a:gd name="T92" fmla="*/ 9647 w 29845"/>
              <a:gd name="T93" fmla="*/ 55494 h 66039"/>
              <a:gd name="T94" fmla="*/ 9489 w 29845"/>
              <a:gd name="T95" fmla="*/ 55056 h 6603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lnTo>
                  <a:pt x="6937" y="59308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lnTo>
                  <a:pt x="11168" y="54355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2" name="object 28"/>
          <p:cNvSpPr>
            <a:spLocks/>
          </p:cNvSpPr>
          <p:nvPr/>
        </p:nvSpPr>
        <p:spPr bwMode="auto">
          <a:xfrm>
            <a:off x="430213" y="142875"/>
            <a:ext cx="44450" cy="33338"/>
          </a:xfrm>
          <a:custGeom>
            <a:avLst/>
            <a:gdLst>
              <a:gd name="T0" fmla="*/ 27946 w 43815"/>
              <a:gd name="T1" fmla="*/ 26354 h 33655"/>
              <a:gd name="T2" fmla="*/ 37483 w 43815"/>
              <a:gd name="T3" fmla="*/ 32386 h 33655"/>
              <a:gd name="T4" fmla="*/ 42186 w 43815"/>
              <a:gd name="T5" fmla="*/ 28759 h 33655"/>
              <a:gd name="T6" fmla="*/ 43735 w 43815"/>
              <a:gd name="T7" fmla="*/ 26917 h 33655"/>
              <a:gd name="T8" fmla="*/ 41734 w 43815"/>
              <a:gd name="T9" fmla="*/ 25638 h 33655"/>
              <a:gd name="T10" fmla="*/ 33610 w 43815"/>
              <a:gd name="T11" fmla="*/ 22506 h 33655"/>
              <a:gd name="T12" fmla="*/ 43610 w 43815"/>
              <a:gd name="T13" fmla="*/ 10554 h 33655"/>
              <a:gd name="T14" fmla="*/ 32075 w 43815"/>
              <a:gd name="T15" fmla="*/ 14401 h 33655"/>
              <a:gd name="T16" fmla="*/ 36107 w 43815"/>
              <a:gd name="T17" fmla="*/ 20278 h 33655"/>
              <a:gd name="T18" fmla="*/ 46143 w 43815"/>
              <a:gd name="T19" fmla="*/ 17036 h 33655"/>
              <a:gd name="T20" fmla="*/ 45646 w 43815"/>
              <a:gd name="T21" fmla="*/ 14808 h 33655"/>
              <a:gd name="T22" fmla="*/ 44816 w 43815"/>
              <a:gd name="T23" fmla="*/ 12669 h 33655"/>
              <a:gd name="T24" fmla="*/ 26325 w 43815"/>
              <a:gd name="T25" fmla="*/ 263 h 33655"/>
              <a:gd name="T26" fmla="*/ 25620 w 43815"/>
              <a:gd name="T27" fmla="*/ 10740 h 33655"/>
              <a:gd name="T28" fmla="*/ 30857 w 43815"/>
              <a:gd name="T29" fmla="*/ 13077 h 33655"/>
              <a:gd name="T30" fmla="*/ 33233 w 43815"/>
              <a:gd name="T31" fmla="*/ 9428 h 33655"/>
              <a:gd name="T32" fmla="*/ 35815 w 43815"/>
              <a:gd name="T33" fmla="*/ 6219 h 33655"/>
              <a:gd name="T34" fmla="*/ 36570 w 43815"/>
              <a:gd name="T35" fmla="*/ 3991 h 33655"/>
              <a:gd name="T36" fmla="*/ 26325 w 43815"/>
              <a:gd name="T37" fmla="*/ 263 h 33655"/>
              <a:gd name="T38" fmla="*/ 0 w 43815"/>
              <a:gd name="T39" fmla="*/ 18283 h 33655"/>
              <a:gd name="T40" fmla="*/ 241 w 43815"/>
              <a:gd name="T41" fmla="*/ 19561 h 33655"/>
              <a:gd name="T42" fmla="*/ 7579 w 43815"/>
              <a:gd name="T43" fmla="*/ 23068 h 33655"/>
              <a:gd name="T44" fmla="*/ 14328 w 43815"/>
              <a:gd name="T45" fmla="*/ 20886 h 33655"/>
              <a:gd name="T46" fmla="*/ 14029 w 43815"/>
              <a:gd name="T47" fmla="*/ 19452 h 33655"/>
              <a:gd name="T48" fmla="*/ 14219 w 43815"/>
              <a:gd name="T49" fmla="*/ 17146 h 33655"/>
              <a:gd name="T50" fmla="*/ 14583 w 43815"/>
              <a:gd name="T51" fmla="*/ 16099 h 33655"/>
              <a:gd name="T52" fmla="*/ 9005 w 43815"/>
              <a:gd name="T53" fmla="*/ 15603 h 33655"/>
              <a:gd name="T54" fmla="*/ 6921 w 43815"/>
              <a:gd name="T55" fmla="*/ 15415 h 33655"/>
              <a:gd name="T56" fmla="*/ 2292 w 43815"/>
              <a:gd name="T57" fmla="*/ 14434 h 33655"/>
              <a:gd name="T58" fmla="*/ 15412 w 43815"/>
              <a:gd name="T59" fmla="*/ 14622 h 33655"/>
              <a:gd name="T60" fmla="*/ 14828 w 43815"/>
              <a:gd name="T61" fmla="*/ 15603 h 33655"/>
              <a:gd name="T62" fmla="*/ 18287 w 43815"/>
              <a:gd name="T63" fmla="*/ 0 h 33655"/>
              <a:gd name="T64" fmla="*/ 7871 w 43815"/>
              <a:gd name="T65" fmla="*/ 4830 h 33655"/>
              <a:gd name="T66" fmla="*/ 15997 w 43815"/>
              <a:gd name="T67" fmla="*/ 13872 h 33655"/>
              <a:gd name="T68" fmla="*/ 23074 w 43815"/>
              <a:gd name="T69" fmla="*/ 10630 h 33655"/>
              <a:gd name="T70" fmla="*/ 22660 w 43815"/>
              <a:gd name="T71" fmla="*/ 9428 h 33655"/>
              <a:gd name="T72" fmla="*/ 20905 w 43815"/>
              <a:gd name="T73" fmla="*/ 6748 h 33655"/>
              <a:gd name="T74" fmla="*/ 20198 w 43815"/>
              <a:gd name="T75" fmla="*/ 5314 h 33655"/>
              <a:gd name="T76" fmla="*/ 18572 w 43815"/>
              <a:gd name="T77" fmla="*/ 1013 h 3365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3" name="object 29"/>
          <p:cNvSpPr>
            <a:spLocks/>
          </p:cNvSpPr>
          <p:nvPr/>
        </p:nvSpPr>
        <p:spPr bwMode="auto">
          <a:xfrm>
            <a:off x="327025" y="269875"/>
            <a:ext cx="9525" cy="20638"/>
          </a:xfrm>
          <a:custGeom>
            <a:avLst/>
            <a:gdLst>
              <a:gd name="T0" fmla="*/ 1694 w 9525"/>
              <a:gd name="T1" fmla="*/ 0 h 20954"/>
              <a:gd name="T2" fmla="*/ 1223 w 9525"/>
              <a:gd name="T3" fmla="*/ 883 h 20954"/>
              <a:gd name="T4" fmla="*/ 717 w 9525"/>
              <a:gd name="T5" fmla="*/ 1950 h 20954"/>
              <a:gd name="T6" fmla="*/ 521 w 9525"/>
              <a:gd name="T7" fmla="*/ 2500 h 20954"/>
              <a:gd name="T8" fmla="*/ 280 w 9525"/>
              <a:gd name="T9" fmla="*/ 3092 h 20954"/>
              <a:gd name="T10" fmla="*/ 130 w 9525"/>
              <a:gd name="T11" fmla="*/ 3610 h 20954"/>
              <a:gd name="T12" fmla="*/ 50 w 9525"/>
              <a:gd name="T13" fmla="*/ 4128 h 20954"/>
              <a:gd name="T14" fmla="*/ 0 w 9525"/>
              <a:gd name="T15" fmla="*/ 7371 h 20954"/>
              <a:gd name="T16" fmla="*/ 212 w 9525"/>
              <a:gd name="T17" fmla="*/ 8653 h 20954"/>
              <a:gd name="T18" fmla="*/ 5823 w 9525"/>
              <a:gd name="T19" fmla="*/ 19194 h 20954"/>
              <a:gd name="T20" fmla="*/ 6099 w 9525"/>
              <a:gd name="T21" fmla="*/ 19118 h 20954"/>
              <a:gd name="T22" fmla="*/ 6340 w 9525"/>
              <a:gd name="T23" fmla="*/ 18936 h 20954"/>
              <a:gd name="T24" fmla="*/ 6570 w 9525"/>
              <a:gd name="T25" fmla="*/ 18720 h 20954"/>
              <a:gd name="T26" fmla="*/ 7203 w 9525"/>
              <a:gd name="T27" fmla="*/ 17793 h 20954"/>
              <a:gd name="T28" fmla="*/ 7594 w 9525"/>
              <a:gd name="T29" fmla="*/ 17426 h 20954"/>
              <a:gd name="T30" fmla="*/ 8307 w 9525"/>
              <a:gd name="T31" fmla="*/ 16909 h 20954"/>
              <a:gd name="T32" fmla="*/ 8456 w 9525"/>
              <a:gd name="T33" fmla="*/ 16693 h 20954"/>
              <a:gd name="T34" fmla="*/ 8663 w 9525"/>
              <a:gd name="T35" fmla="*/ 16467 h 20954"/>
              <a:gd name="T36" fmla="*/ 8928 w 9525"/>
              <a:gd name="T37" fmla="*/ 15767 h 20954"/>
              <a:gd name="T38" fmla="*/ 9089 w 9525"/>
              <a:gd name="T39" fmla="*/ 15250 h 20954"/>
              <a:gd name="T40" fmla="*/ 9330 w 9525"/>
              <a:gd name="T41" fmla="*/ 13924 h 20954"/>
              <a:gd name="T42" fmla="*/ 9250 w 9525"/>
              <a:gd name="T43" fmla="*/ 11941 h 20954"/>
              <a:gd name="T44" fmla="*/ 8778 w 9525"/>
              <a:gd name="T45" fmla="*/ 10679 h 20954"/>
              <a:gd name="T46" fmla="*/ 8341 w 9525"/>
              <a:gd name="T47" fmla="*/ 9656 h 20954"/>
              <a:gd name="T48" fmla="*/ 7721 w 9525"/>
              <a:gd name="T49" fmla="*/ 8588 h 20954"/>
              <a:gd name="T50" fmla="*/ 6260 w 9525"/>
              <a:gd name="T51" fmla="*/ 5711 h 20954"/>
              <a:gd name="T52" fmla="*/ 5593 w 9525"/>
              <a:gd name="T53" fmla="*/ 4646 h 20954"/>
              <a:gd name="T54" fmla="*/ 5202 w 9525"/>
              <a:gd name="T55" fmla="*/ 4128 h 20954"/>
              <a:gd name="T56" fmla="*/ 2913 w 9525"/>
              <a:gd name="T57" fmla="*/ 1659 h 20954"/>
              <a:gd name="T58" fmla="*/ 2051 w 9525"/>
              <a:gd name="T59" fmla="*/ 549 h 20954"/>
              <a:gd name="T60" fmla="*/ 1694 w 9525"/>
              <a:gd name="T61" fmla="*/ 0 h 2095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4" name="object 30"/>
          <p:cNvSpPr>
            <a:spLocks/>
          </p:cNvSpPr>
          <p:nvPr/>
        </p:nvSpPr>
        <p:spPr bwMode="auto">
          <a:xfrm>
            <a:off x="434975" y="146050"/>
            <a:ext cx="34925" cy="25400"/>
          </a:xfrm>
          <a:custGeom>
            <a:avLst/>
            <a:gdLst>
              <a:gd name="T0" fmla="*/ 24528 w 34925"/>
              <a:gd name="T1" fmla="*/ 21450 h 25400"/>
              <a:gd name="T2" fmla="*/ 24574 w 34925"/>
              <a:gd name="T3" fmla="*/ 22229 h 25400"/>
              <a:gd name="T4" fmla="*/ 30117 w 34925"/>
              <a:gd name="T5" fmla="*/ 23718 h 25400"/>
              <a:gd name="T6" fmla="*/ 28576 w 34925"/>
              <a:gd name="T7" fmla="*/ 22859 h 25400"/>
              <a:gd name="T8" fmla="*/ 26690 w 34925"/>
              <a:gd name="T9" fmla="*/ 21450 h 25400"/>
              <a:gd name="T10" fmla="*/ 25943 w 34925"/>
              <a:gd name="T11" fmla="*/ 20706 h 25400"/>
              <a:gd name="T12" fmla="*/ 34084 w 34925"/>
              <a:gd name="T13" fmla="*/ 10250 h 25400"/>
              <a:gd name="T14" fmla="*/ 26805 w 34925"/>
              <a:gd name="T15" fmla="*/ 12643 h 25400"/>
              <a:gd name="T16" fmla="*/ 27136 w 34925"/>
              <a:gd name="T17" fmla="*/ 13857 h 25400"/>
              <a:gd name="T18" fmla="*/ 27955 w 34925"/>
              <a:gd name="T19" fmla="*/ 14716 h 25400"/>
              <a:gd name="T20" fmla="*/ 31290 w 34925"/>
              <a:gd name="T21" fmla="*/ 14636 h 25400"/>
              <a:gd name="T22" fmla="*/ 34475 w 34925"/>
              <a:gd name="T23" fmla="*/ 14212 h 25400"/>
              <a:gd name="T24" fmla="*/ 34084 w 34925"/>
              <a:gd name="T25" fmla="*/ 12838 h 25400"/>
              <a:gd name="T26" fmla="*/ 24137 w 34925"/>
              <a:gd name="T27" fmla="*/ 0 h 25400"/>
              <a:gd name="T28" fmla="*/ 21469 w 34925"/>
              <a:gd name="T29" fmla="*/ 7352 h 25400"/>
              <a:gd name="T30" fmla="*/ 23390 w 34925"/>
              <a:gd name="T31" fmla="*/ 8337 h 25400"/>
              <a:gd name="T32" fmla="*/ 23827 w 34925"/>
              <a:gd name="T33" fmla="*/ 6688 h 25400"/>
              <a:gd name="T34" fmla="*/ 26265 w 34925"/>
              <a:gd name="T35" fmla="*/ 778 h 25400"/>
              <a:gd name="T36" fmla="*/ 25241 w 34925"/>
              <a:gd name="T37" fmla="*/ 229 h 25400"/>
              <a:gd name="T38" fmla="*/ 10257 w 34925"/>
              <a:gd name="T39" fmla="*/ 309 h 25400"/>
              <a:gd name="T40" fmla="*/ 7883 w 34925"/>
              <a:gd name="T41" fmla="*/ 2966 h 25400"/>
              <a:gd name="T42" fmla="*/ 12534 w 34925"/>
              <a:gd name="T43" fmla="*/ 8417 h 25400"/>
              <a:gd name="T44" fmla="*/ 13995 w 34925"/>
              <a:gd name="T45" fmla="*/ 7593 h 25400"/>
              <a:gd name="T46" fmla="*/ 13558 w 34925"/>
              <a:gd name="T47" fmla="*/ 5989 h 25400"/>
              <a:gd name="T48" fmla="*/ 12109 w 34925"/>
              <a:gd name="T49" fmla="*/ 4111 h 25400"/>
              <a:gd name="T50" fmla="*/ 10729 w 34925"/>
              <a:gd name="T51" fmla="*/ 1603 h 25400"/>
              <a:gd name="T52" fmla="*/ 195 w 34925"/>
              <a:gd name="T53" fmla="*/ 14052 h 25400"/>
              <a:gd name="T54" fmla="*/ 0 w 34925"/>
              <a:gd name="T55" fmla="*/ 16319 h 25400"/>
              <a:gd name="T56" fmla="*/ 1448 w 34925"/>
              <a:gd name="T57" fmla="*/ 17144 h 25400"/>
              <a:gd name="T58" fmla="*/ 4910 w 34925"/>
              <a:gd name="T59" fmla="*/ 16984 h 25400"/>
              <a:gd name="T60" fmla="*/ 8843 w 34925"/>
              <a:gd name="T61" fmla="*/ 16480 h 25400"/>
              <a:gd name="T62" fmla="*/ 2667 w 34925"/>
              <a:gd name="T63" fmla="*/ 14361 h 25400"/>
              <a:gd name="T64" fmla="*/ 195 w 34925"/>
              <a:gd name="T65" fmla="*/ 14052 h 25400"/>
              <a:gd name="T66" fmla="*/ 7072 w 34925"/>
              <a:gd name="T67" fmla="*/ 14086 h 25400"/>
              <a:gd name="T68" fmla="*/ 5427 w 34925"/>
              <a:gd name="T69" fmla="*/ 14281 h 25400"/>
              <a:gd name="T70" fmla="*/ 8794 w 34925"/>
              <a:gd name="T71" fmla="*/ 14361 h 2540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5" name="object 31"/>
          <p:cNvSpPr>
            <a:spLocks/>
          </p:cNvSpPr>
          <p:nvPr/>
        </p:nvSpPr>
        <p:spPr bwMode="auto">
          <a:xfrm>
            <a:off x="406400" y="423863"/>
            <a:ext cx="46038" cy="79375"/>
          </a:xfrm>
          <a:custGeom>
            <a:avLst/>
            <a:gdLst>
              <a:gd name="T0" fmla="*/ 31548 w 45084"/>
              <a:gd name="T1" fmla="*/ 1299 h 78740"/>
              <a:gd name="T2" fmla="*/ 29022 w 45084"/>
              <a:gd name="T3" fmla="*/ 2140 h 78740"/>
              <a:gd name="T4" fmla="*/ 24234 w 45084"/>
              <a:gd name="T5" fmla="*/ 2626 h 78740"/>
              <a:gd name="T6" fmla="*/ 20564 w 45084"/>
              <a:gd name="T7" fmla="*/ 6030 h 78740"/>
              <a:gd name="T8" fmla="*/ 20797 w 45084"/>
              <a:gd name="T9" fmla="*/ 12216 h 78740"/>
              <a:gd name="T10" fmla="*/ 36887 w 45084"/>
              <a:gd name="T11" fmla="*/ 42291 h 78740"/>
              <a:gd name="T12" fmla="*/ 37274 w 45084"/>
              <a:gd name="T13" fmla="*/ 43793 h 78740"/>
              <a:gd name="T14" fmla="*/ 15768 w 45084"/>
              <a:gd name="T15" fmla="*/ 72295 h 78740"/>
              <a:gd name="T16" fmla="*/ 14319 w 45084"/>
              <a:gd name="T17" fmla="*/ 72579 h 78740"/>
              <a:gd name="T18" fmla="*/ 10466 w 45084"/>
              <a:gd name="T19" fmla="*/ 74353 h 78740"/>
              <a:gd name="T20" fmla="*/ 8552 w 45084"/>
              <a:gd name="T21" fmla="*/ 75370 h 78740"/>
              <a:gd name="T22" fmla="*/ 3413 w 45084"/>
              <a:gd name="T23" fmla="*/ 77345 h 78740"/>
              <a:gd name="T24" fmla="*/ 1879 w 45084"/>
              <a:gd name="T25" fmla="*/ 77995 h 78740"/>
              <a:gd name="T26" fmla="*/ 762 w 45084"/>
              <a:gd name="T27" fmla="*/ 78563 h 78740"/>
              <a:gd name="T28" fmla="*/ 38 w 45084"/>
              <a:gd name="T29" fmla="*/ 79203 h 78740"/>
              <a:gd name="T30" fmla="*/ 123 w 45084"/>
              <a:gd name="T31" fmla="*/ 80255 h 78740"/>
              <a:gd name="T32" fmla="*/ 937 w 45084"/>
              <a:gd name="T33" fmla="*/ 80786 h 78740"/>
              <a:gd name="T34" fmla="*/ 2774 w 45084"/>
              <a:gd name="T35" fmla="*/ 81271 h 78740"/>
              <a:gd name="T36" fmla="*/ 3975 w 45084"/>
              <a:gd name="T37" fmla="*/ 81023 h 78740"/>
              <a:gd name="T38" fmla="*/ 5464 w 45084"/>
              <a:gd name="T39" fmla="*/ 80219 h 78740"/>
              <a:gd name="T40" fmla="*/ 7716 w 45084"/>
              <a:gd name="T41" fmla="*/ 78882 h 78740"/>
              <a:gd name="T42" fmla="*/ 9365 w 45084"/>
              <a:gd name="T43" fmla="*/ 78316 h 78740"/>
              <a:gd name="T44" fmla="*/ 13417 w 45084"/>
              <a:gd name="T45" fmla="*/ 77427 h 78740"/>
              <a:gd name="T46" fmla="*/ 20394 w 45084"/>
              <a:gd name="T47" fmla="*/ 73785 h 78740"/>
              <a:gd name="T48" fmla="*/ 21445 w 45084"/>
              <a:gd name="T49" fmla="*/ 72460 h 78740"/>
              <a:gd name="T50" fmla="*/ 24069 w 45084"/>
              <a:gd name="T51" fmla="*/ 70237 h 78740"/>
              <a:gd name="T52" fmla="*/ 27446 w 45084"/>
              <a:gd name="T53" fmla="*/ 65423 h 78740"/>
              <a:gd name="T54" fmla="*/ 37450 w 45084"/>
              <a:gd name="T55" fmla="*/ 54223 h 78740"/>
              <a:gd name="T56" fmla="*/ 39963 w 45084"/>
              <a:gd name="T57" fmla="*/ 51386 h 78740"/>
              <a:gd name="T58" fmla="*/ 42577 w 45084"/>
              <a:gd name="T59" fmla="*/ 47992 h 78740"/>
              <a:gd name="T60" fmla="*/ 45103 w 45084"/>
              <a:gd name="T61" fmla="*/ 44680 h 78740"/>
              <a:gd name="T62" fmla="*/ 48215 w 45084"/>
              <a:gd name="T63" fmla="*/ 41085 h 78740"/>
              <a:gd name="T64" fmla="*/ 48867 w 45084"/>
              <a:gd name="T65" fmla="*/ 39985 h 78740"/>
              <a:gd name="T66" fmla="*/ 48479 w 45084"/>
              <a:gd name="T67" fmla="*/ 39180 h 78740"/>
              <a:gd name="T68" fmla="*/ 46515 w 45084"/>
              <a:gd name="T69" fmla="*/ 36508 h 78740"/>
              <a:gd name="T70" fmla="*/ 40739 w 45084"/>
              <a:gd name="T71" fmla="*/ 15244 h 78740"/>
              <a:gd name="T72" fmla="*/ 41426 w 45084"/>
              <a:gd name="T73" fmla="*/ 10313 h 78740"/>
              <a:gd name="T74" fmla="*/ 42327 w 45084"/>
              <a:gd name="T75" fmla="*/ 5464 h 78740"/>
              <a:gd name="T76" fmla="*/ 42065 w 45084"/>
              <a:gd name="T77" fmla="*/ 3879 h 78740"/>
              <a:gd name="T78" fmla="*/ 40789 w 45084"/>
              <a:gd name="T79" fmla="*/ 2756 h 78740"/>
              <a:gd name="T80" fmla="*/ 37274 w 45084"/>
              <a:gd name="T81" fmla="*/ 45 h 787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6" name="object 32"/>
          <p:cNvSpPr>
            <a:spLocks/>
          </p:cNvSpPr>
          <p:nvPr/>
        </p:nvSpPr>
        <p:spPr bwMode="auto">
          <a:xfrm>
            <a:off x="320675" y="325438"/>
            <a:ext cx="6350" cy="6350"/>
          </a:xfrm>
          <a:custGeom>
            <a:avLst/>
            <a:gdLst>
              <a:gd name="T0" fmla="*/ 3094 w 7620"/>
              <a:gd name="T1" fmla="*/ 0 h 6985"/>
              <a:gd name="T2" fmla="*/ 0 w 7620"/>
              <a:gd name="T3" fmla="*/ 2754 h 6985"/>
              <a:gd name="T4" fmla="*/ 78 w 7620"/>
              <a:gd name="T5" fmla="*/ 3105 h 6985"/>
              <a:gd name="T6" fmla="*/ 1331 w 7620"/>
              <a:gd name="T7" fmla="*/ 4544 h 6985"/>
              <a:gd name="T8" fmla="*/ 1519 w 7620"/>
              <a:gd name="T9" fmla="*/ 4521 h 6985"/>
              <a:gd name="T10" fmla="*/ 3644 w 7620"/>
              <a:gd name="T11" fmla="*/ 1283 h 6985"/>
              <a:gd name="T12" fmla="*/ 3644 w 7620"/>
              <a:gd name="T13" fmla="*/ 430 h 6985"/>
              <a:gd name="T14" fmla="*/ 3566 w 7620"/>
              <a:gd name="T15" fmla="*/ 296 h 6985"/>
              <a:gd name="T16" fmla="*/ 3394 w 7620"/>
              <a:gd name="T17" fmla="*/ 109 h 6985"/>
              <a:gd name="T18" fmla="*/ 3300 w 7620"/>
              <a:gd name="T19" fmla="*/ 55 h 6985"/>
              <a:gd name="T20" fmla="*/ 3094 w 7620"/>
              <a:gd name="T21" fmla="*/ 0 h 698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7" name="object 33"/>
          <p:cNvSpPr>
            <a:spLocks/>
          </p:cNvSpPr>
          <p:nvPr/>
        </p:nvSpPr>
        <p:spPr bwMode="auto">
          <a:xfrm>
            <a:off x="346075" y="244475"/>
            <a:ext cx="39688" cy="46038"/>
          </a:xfrm>
          <a:custGeom>
            <a:avLst/>
            <a:gdLst>
              <a:gd name="T0" fmla="*/ 10843 w 40004"/>
              <a:gd name="T1" fmla="*/ 13828 h 46354"/>
              <a:gd name="T2" fmla="*/ 8413 w 40004"/>
              <a:gd name="T3" fmla="*/ 25261 h 46354"/>
              <a:gd name="T4" fmla="*/ 5595 w 40004"/>
              <a:gd name="T5" fmla="*/ 33062 h 46354"/>
              <a:gd name="T6" fmla="*/ 4637 w 40004"/>
              <a:gd name="T7" fmla="*/ 34666 h 46354"/>
              <a:gd name="T8" fmla="*/ 3613 w 40004"/>
              <a:gd name="T9" fmla="*/ 36305 h 46354"/>
              <a:gd name="T10" fmla="*/ 2284 w 40004"/>
              <a:gd name="T11" fmla="*/ 39045 h 46354"/>
              <a:gd name="T12" fmla="*/ 294 w 40004"/>
              <a:gd name="T13" fmla="*/ 42323 h 46354"/>
              <a:gd name="T14" fmla="*/ 0 w 40004"/>
              <a:gd name="T15" fmla="*/ 43925 h 46354"/>
              <a:gd name="T16" fmla="*/ 826 w 40004"/>
              <a:gd name="T17" fmla="*/ 44574 h 46354"/>
              <a:gd name="T18" fmla="*/ 1706 w 40004"/>
              <a:gd name="T19" fmla="*/ 44841 h 46354"/>
              <a:gd name="T20" fmla="*/ 3690 w 40004"/>
              <a:gd name="T21" fmla="*/ 44875 h 46354"/>
              <a:gd name="T22" fmla="*/ 5172 w 40004"/>
              <a:gd name="T23" fmla="*/ 44730 h 46354"/>
              <a:gd name="T24" fmla="*/ 5851 w 40004"/>
              <a:gd name="T25" fmla="*/ 44194 h 46354"/>
              <a:gd name="T26" fmla="*/ 6353 w 40004"/>
              <a:gd name="T27" fmla="*/ 43960 h 46354"/>
              <a:gd name="T28" fmla="*/ 6921 w 40004"/>
              <a:gd name="T29" fmla="*/ 43925 h 46354"/>
              <a:gd name="T30" fmla="*/ 10052 w 40004"/>
              <a:gd name="T31" fmla="*/ 38210 h 46354"/>
              <a:gd name="T32" fmla="*/ 18651 w 40004"/>
              <a:gd name="T33" fmla="*/ 29719 h 46354"/>
              <a:gd name="T34" fmla="*/ 19610 w 40004"/>
              <a:gd name="T35" fmla="*/ 29028 h 46354"/>
              <a:gd name="T36" fmla="*/ 14732 w 40004"/>
              <a:gd name="T37" fmla="*/ 28416 h 46354"/>
              <a:gd name="T38" fmla="*/ 23877 w 40004"/>
              <a:gd name="T39" fmla="*/ 18898 h 46354"/>
              <a:gd name="T40" fmla="*/ 25281 w 40004"/>
              <a:gd name="T41" fmla="*/ 18207 h 46354"/>
              <a:gd name="T42" fmla="*/ 13283 w 40004"/>
              <a:gd name="T43" fmla="*/ 17907 h 46354"/>
              <a:gd name="T44" fmla="*/ 13047 w 40004"/>
              <a:gd name="T45" fmla="*/ 16837 h 46354"/>
              <a:gd name="T46" fmla="*/ 12871 w 40004"/>
              <a:gd name="T47" fmla="*/ 13828 h 46354"/>
              <a:gd name="T48" fmla="*/ 12670 w 40004"/>
              <a:gd name="T49" fmla="*/ 13183 h 46354"/>
              <a:gd name="T50" fmla="*/ 12335 w 40004"/>
              <a:gd name="T51" fmla="*/ 12803 h 46354"/>
              <a:gd name="T52" fmla="*/ 20747 w 40004"/>
              <a:gd name="T53" fmla="*/ 26242 h 46354"/>
              <a:gd name="T54" fmla="*/ 18808 w 40004"/>
              <a:gd name="T55" fmla="*/ 27278 h 46354"/>
              <a:gd name="T56" fmla="*/ 17782 w 40004"/>
              <a:gd name="T57" fmla="*/ 27768 h 46354"/>
              <a:gd name="T58" fmla="*/ 16604 w 40004"/>
              <a:gd name="T59" fmla="*/ 28037 h 46354"/>
              <a:gd name="T60" fmla="*/ 14732 w 40004"/>
              <a:gd name="T61" fmla="*/ 28416 h 46354"/>
              <a:gd name="T62" fmla="*/ 20602 w 40004"/>
              <a:gd name="T63" fmla="*/ 27847 h 46354"/>
              <a:gd name="T64" fmla="*/ 20747 w 40004"/>
              <a:gd name="T65" fmla="*/ 26242 h 46354"/>
              <a:gd name="T66" fmla="*/ 31677 w 40004"/>
              <a:gd name="T67" fmla="*/ 0 h 46354"/>
              <a:gd name="T68" fmla="*/ 30953 w 40004"/>
              <a:gd name="T69" fmla="*/ 347 h 46354"/>
              <a:gd name="T70" fmla="*/ 29849 w 40004"/>
              <a:gd name="T71" fmla="*/ 1101 h 46354"/>
              <a:gd name="T72" fmla="*/ 25203 w 40004"/>
              <a:gd name="T73" fmla="*/ 7811 h 46354"/>
              <a:gd name="T74" fmla="*/ 23823 w 40004"/>
              <a:gd name="T75" fmla="*/ 10362 h 46354"/>
              <a:gd name="T76" fmla="*/ 22423 w 40004"/>
              <a:gd name="T77" fmla="*/ 12157 h 46354"/>
              <a:gd name="T78" fmla="*/ 14697 w 40004"/>
              <a:gd name="T79" fmla="*/ 18207 h 46354"/>
              <a:gd name="T80" fmla="*/ 26189 w 40004"/>
              <a:gd name="T81" fmla="*/ 17830 h 46354"/>
              <a:gd name="T82" fmla="*/ 30083 w 40004"/>
              <a:gd name="T83" fmla="*/ 16837 h 46354"/>
              <a:gd name="T84" fmla="*/ 31945 w 40004"/>
              <a:gd name="T85" fmla="*/ 16191 h 46354"/>
              <a:gd name="T86" fmla="*/ 33437 w 40004"/>
              <a:gd name="T87" fmla="*/ 15310 h 46354"/>
              <a:gd name="T88" fmla="*/ 36478 w 40004"/>
              <a:gd name="T89" fmla="*/ 13595 h 46354"/>
              <a:gd name="T90" fmla="*/ 37513 w 40004"/>
              <a:gd name="T91" fmla="*/ 12647 h 46354"/>
              <a:gd name="T92" fmla="*/ 38096 w 40004"/>
              <a:gd name="T93" fmla="*/ 11388 h 46354"/>
              <a:gd name="T94" fmla="*/ 29058 w 40004"/>
              <a:gd name="T95" fmla="*/ 11310 h 46354"/>
              <a:gd name="T96" fmla="*/ 28522 w 40004"/>
              <a:gd name="T97" fmla="*/ 10708 h 46354"/>
              <a:gd name="T98" fmla="*/ 28557 w 40004"/>
              <a:gd name="T99" fmla="*/ 8881 h 46354"/>
              <a:gd name="T100" fmla="*/ 33848 w 40004"/>
              <a:gd name="T101" fmla="*/ 0 h 46354"/>
              <a:gd name="T102" fmla="*/ 30462 w 40004"/>
              <a:gd name="T103" fmla="*/ 11355 h 46354"/>
              <a:gd name="T104" fmla="*/ 38096 w 40004"/>
              <a:gd name="T105" fmla="*/ 11388 h 46354"/>
              <a:gd name="T106" fmla="*/ 36287 w 40004"/>
              <a:gd name="T107" fmla="*/ 10820 h 463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8" name="object 34"/>
          <p:cNvSpPr>
            <a:spLocks/>
          </p:cNvSpPr>
          <p:nvPr/>
        </p:nvSpPr>
        <p:spPr bwMode="auto">
          <a:xfrm>
            <a:off x="331788" y="236538"/>
            <a:ext cx="25400" cy="52387"/>
          </a:xfrm>
          <a:custGeom>
            <a:avLst/>
            <a:gdLst>
              <a:gd name="T0" fmla="*/ 0 w 25400"/>
              <a:gd name="T1" fmla="*/ 15734 h 52070"/>
              <a:gd name="T2" fmla="*/ 160 w 25400"/>
              <a:gd name="T3" fmla="*/ 19502 h 52070"/>
              <a:gd name="T4" fmla="*/ 3461 w 25400"/>
              <a:gd name="T5" fmla="*/ 29486 h 52070"/>
              <a:gd name="T6" fmla="*/ 5019 w 25400"/>
              <a:gd name="T7" fmla="*/ 42606 h 52070"/>
              <a:gd name="T8" fmla="*/ 4519 w 25400"/>
              <a:gd name="T9" fmla="*/ 46454 h 52070"/>
              <a:gd name="T10" fmla="*/ 3852 w 25400"/>
              <a:gd name="T11" fmla="*/ 49835 h 52070"/>
              <a:gd name="T12" fmla="*/ 4404 w 25400"/>
              <a:gd name="T13" fmla="*/ 53236 h 52070"/>
              <a:gd name="T14" fmla="*/ 5542 w 25400"/>
              <a:gd name="T15" fmla="*/ 53284 h 52070"/>
              <a:gd name="T16" fmla="*/ 8486 w 25400"/>
              <a:gd name="T17" fmla="*/ 52956 h 52070"/>
              <a:gd name="T18" fmla="*/ 11120 w 25400"/>
              <a:gd name="T19" fmla="*/ 47463 h 52070"/>
              <a:gd name="T20" fmla="*/ 11557 w 25400"/>
              <a:gd name="T21" fmla="*/ 42606 h 52070"/>
              <a:gd name="T22" fmla="*/ 12074 w 25400"/>
              <a:gd name="T23" fmla="*/ 34181 h 52070"/>
              <a:gd name="T24" fmla="*/ 12546 w 25400"/>
              <a:gd name="T25" fmla="*/ 30051 h 52070"/>
              <a:gd name="T26" fmla="*/ 15455 w 25400"/>
              <a:gd name="T27" fmla="*/ 23831 h 52070"/>
              <a:gd name="T28" fmla="*/ 2097 w 25400"/>
              <a:gd name="T29" fmla="*/ 19502 h 52070"/>
              <a:gd name="T30" fmla="*/ 1138 w 25400"/>
              <a:gd name="T31" fmla="*/ 17014 h 52070"/>
              <a:gd name="T32" fmla="*/ 13719 w 25400"/>
              <a:gd name="T33" fmla="*/ 0 h 52070"/>
              <a:gd name="T34" fmla="*/ 13443 w 25400"/>
              <a:gd name="T35" fmla="*/ 1444 h 52070"/>
              <a:gd name="T36" fmla="*/ 12419 w 25400"/>
              <a:gd name="T37" fmla="*/ 2289 h 52070"/>
              <a:gd name="T38" fmla="*/ 11718 w 25400"/>
              <a:gd name="T39" fmla="*/ 3531 h 52070"/>
              <a:gd name="T40" fmla="*/ 10192 w 25400"/>
              <a:gd name="T41" fmla="*/ 17014 h 52070"/>
              <a:gd name="T42" fmla="*/ 6957 w 25400"/>
              <a:gd name="T43" fmla="*/ 23749 h 52070"/>
              <a:gd name="T44" fmla="*/ 15455 w 25400"/>
              <a:gd name="T45" fmla="*/ 23831 h 52070"/>
              <a:gd name="T46" fmla="*/ 19581 w 25400"/>
              <a:gd name="T47" fmla="*/ 18257 h 52070"/>
              <a:gd name="T48" fmla="*/ 22493 w 25400"/>
              <a:gd name="T49" fmla="*/ 14608 h 52070"/>
              <a:gd name="T50" fmla="*/ 17410 w 25400"/>
              <a:gd name="T51" fmla="*/ 13400 h 52070"/>
              <a:gd name="T52" fmla="*/ 13805 w 25400"/>
              <a:gd name="T53" fmla="*/ 1326 h 52070"/>
              <a:gd name="T54" fmla="*/ 25161 w 25400"/>
              <a:gd name="T55" fmla="*/ 9035 h 52070"/>
              <a:gd name="T56" fmla="*/ 24218 w 25400"/>
              <a:gd name="T57" fmla="*/ 9151 h 52070"/>
              <a:gd name="T58" fmla="*/ 22731 w 25400"/>
              <a:gd name="T59" fmla="*/ 10713 h 52070"/>
              <a:gd name="T60" fmla="*/ 18203 w 25400"/>
              <a:gd name="T61" fmla="*/ 13400 h 52070"/>
              <a:gd name="T62" fmla="*/ 24689 w 25400"/>
              <a:gd name="T63" fmla="*/ 12074 h 52070"/>
              <a:gd name="T64" fmla="*/ 25241 w 25400"/>
              <a:gd name="T65" fmla="*/ 11041 h 52070"/>
              <a:gd name="T66" fmla="*/ 25276 w 25400"/>
              <a:gd name="T67" fmla="*/ 9070 h 5207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lnTo>
                  <a:pt x="25161" y="8818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79" name="object 35"/>
          <p:cNvSpPr>
            <a:spLocks/>
          </p:cNvSpPr>
          <p:nvPr/>
        </p:nvSpPr>
        <p:spPr bwMode="auto">
          <a:xfrm>
            <a:off x="306388" y="400050"/>
            <a:ext cx="206375" cy="133350"/>
          </a:xfrm>
          <a:custGeom>
            <a:avLst/>
            <a:gdLst>
              <a:gd name="T0" fmla="*/ 59807 w 207009"/>
              <a:gd name="T1" fmla="*/ 72578 h 132079"/>
              <a:gd name="T2" fmla="*/ 60897 w 207009"/>
              <a:gd name="T3" fmla="*/ 114804 h 132079"/>
              <a:gd name="T4" fmla="*/ 66645 w 207009"/>
              <a:gd name="T5" fmla="*/ 133278 h 132079"/>
              <a:gd name="T6" fmla="*/ 65668 w 207009"/>
              <a:gd name="T7" fmla="*/ 106887 h 132079"/>
              <a:gd name="T8" fmla="*/ 190679 w 207009"/>
              <a:gd name="T9" fmla="*/ 129321 h 132079"/>
              <a:gd name="T10" fmla="*/ 192894 w 207009"/>
              <a:gd name="T11" fmla="*/ 126681 h 132079"/>
              <a:gd name="T12" fmla="*/ 62409 w 207009"/>
              <a:gd name="T13" fmla="*/ 124041 h 132079"/>
              <a:gd name="T14" fmla="*/ 71257 w 207009"/>
              <a:gd name="T15" fmla="*/ 21113 h 132079"/>
              <a:gd name="T16" fmla="*/ 66134 w 207009"/>
              <a:gd name="T17" fmla="*/ 73897 h 132079"/>
              <a:gd name="T18" fmla="*/ 65510 w 207009"/>
              <a:gd name="T19" fmla="*/ 117444 h 132079"/>
              <a:gd name="T20" fmla="*/ 71848 w 207009"/>
              <a:gd name="T21" fmla="*/ 64660 h 132079"/>
              <a:gd name="T22" fmla="*/ 75335 w 207009"/>
              <a:gd name="T23" fmla="*/ 30351 h 132079"/>
              <a:gd name="T24" fmla="*/ 77084 w 207009"/>
              <a:gd name="T25" fmla="*/ 19794 h 132079"/>
              <a:gd name="T26" fmla="*/ 17788 w 207009"/>
              <a:gd name="T27" fmla="*/ 116123 h 132079"/>
              <a:gd name="T28" fmla="*/ 191225 w 207009"/>
              <a:gd name="T29" fmla="*/ 72578 h 132079"/>
              <a:gd name="T30" fmla="*/ 196551 w 207009"/>
              <a:gd name="T31" fmla="*/ 105568 h 132079"/>
              <a:gd name="T32" fmla="*/ 204277 w 207009"/>
              <a:gd name="T33" fmla="*/ 106887 h 132079"/>
              <a:gd name="T34" fmla="*/ 193757 w 207009"/>
              <a:gd name="T35" fmla="*/ 64660 h 132079"/>
              <a:gd name="T36" fmla="*/ 31567 w 207009"/>
              <a:gd name="T37" fmla="*/ 68618 h 132079"/>
              <a:gd name="T38" fmla="*/ 18640 w 207009"/>
              <a:gd name="T39" fmla="*/ 105567 h 132079"/>
              <a:gd name="T40" fmla="*/ 32658 w 207009"/>
              <a:gd name="T41" fmla="*/ 80494 h 132079"/>
              <a:gd name="T42" fmla="*/ 185828 w 207009"/>
              <a:gd name="T43" fmla="*/ 114804 h 132079"/>
              <a:gd name="T44" fmla="*/ 90057 w 207009"/>
              <a:gd name="T45" fmla="*/ 109526 h 132079"/>
              <a:gd name="T46" fmla="*/ 204354 w 207009"/>
              <a:gd name="T47" fmla="*/ 110846 h 132079"/>
              <a:gd name="T48" fmla="*/ 10440 w 207009"/>
              <a:gd name="T49" fmla="*/ 108206 h 132079"/>
              <a:gd name="T50" fmla="*/ 135608 w 207009"/>
              <a:gd name="T51" fmla="*/ 76538 h 132079"/>
              <a:gd name="T52" fmla="*/ 121170 w 207009"/>
              <a:gd name="T53" fmla="*/ 96330 h 132079"/>
              <a:gd name="T54" fmla="*/ 119887 w 207009"/>
              <a:gd name="T55" fmla="*/ 106887 h 132079"/>
              <a:gd name="T56" fmla="*/ 146717 w 207009"/>
              <a:gd name="T57" fmla="*/ 68620 h 132079"/>
              <a:gd name="T58" fmla="*/ 107958 w 207009"/>
              <a:gd name="T59" fmla="*/ 100290 h 132079"/>
              <a:gd name="T60" fmla="*/ 152659 w 207009"/>
              <a:gd name="T61" fmla="*/ 40908 h 132079"/>
              <a:gd name="T62" fmla="*/ 181477 w 207009"/>
              <a:gd name="T63" fmla="*/ 63341 h 132079"/>
              <a:gd name="T64" fmla="*/ 188202 w 207009"/>
              <a:gd name="T65" fmla="*/ 76538 h 132079"/>
              <a:gd name="T66" fmla="*/ 173833 w 207009"/>
              <a:gd name="T67" fmla="*/ 51465 h 132079"/>
              <a:gd name="T68" fmla="*/ 17244 w 207009"/>
              <a:gd name="T69" fmla="*/ 96329 h 132079"/>
              <a:gd name="T70" fmla="*/ 109866 w 207009"/>
              <a:gd name="T71" fmla="*/ 97650 h 132079"/>
              <a:gd name="T72" fmla="*/ 24615 w 207009"/>
              <a:gd name="T73" fmla="*/ 72577 h 132079"/>
              <a:gd name="T74" fmla="*/ 20616 w 207009"/>
              <a:gd name="T75" fmla="*/ 93690 h 132079"/>
              <a:gd name="T76" fmla="*/ 27217 w 207009"/>
              <a:gd name="T77" fmla="*/ 67297 h 132079"/>
              <a:gd name="T78" fmla="*/ 117637 w 207009"/>
              <a:gd name="T79" fmla="*/ 54104 h 132079"/>
              <a:gd name="T80" fmla="*/ 129088 w 207009"/>
              <a:gd name="T81" fmla="*/ 63341 h 132079"/>
              <a:gd name="T82" fmla="*/ 118217 w 207009"/>
              <a:gd name="T83" fmla="*/ 32989 h 132079"/>
              <a:gd name="T84" fmla="*/ 40587 w 207009"/>
              <a:gd name="T85" fmla="*/ 59381 h 132079"/>
              <a:gd name="T86" fmla="*/ 57284 w 207009"/>
              <a:gd name="T87" fmla="*/ 67298 h 132079"/>
              <a:gd name="T88" fmla="*/ 143696 w 207009"/>
              <a:gd name="T89" fmla="*/ 65980 h 132079"/>
              <a:gd name="T90" fmla="*/ 142606 w 207009"/>
              <a:gd name="T91" fmla="*/ 63341 h 132079"/>
              <a:gd name="T92" fmla="*/ 46914 w 207009"/>
              <a:gd name="T93" fmla="*/ 14515 h 132079"/>
              <a:gd name="T94" fmla="*/ 45631 w 207009"/>
              <a:gd name="T95" fmla="*/ 26392 h 132079"/>
              <a:gd name="T96" fmla="*/ 41632 w 207009"/>
              <a:gd name="T97" fmla="*/ 52783 h 132079"/>
              <a:gd name="T98" fmla="*/ 48345 w 207009"/>
              <a:gd name="T99" fmla="*/ 19794 h 132079"/>
              <a:gd name="T100" fmla="*/ 29593 w 207009"/>
              <a:gd name="T101" fmla="*/ 31669 h 132079"/>
              <a:gd name="T102" fmla="*/ 30865 w 207009"/>
              <a:gd name="T103" fmla="*/ 26391 h 132079"/>
              <a:gd name="T104" fmla="*/ 174174 w 207009"/>
              <a:gd name="T105" fmla="*/ 39588 h 132079"/>
              <a:gd name="T106" fmla="*/ 143423 w 207009"/>
              <a:gd name="T107" fmla="*/ 34310 h 132079"/>
              <a:gd name="T108" fmla="*/ 167846 w 207009"/>
              <a:gd name="T109" fmla="*/ 32989 h 132079"/>
              <a:gd name="T110" fmla="*/ 171266 w 207009"/>
              <a:gd name="T111" fmla="*/ 26392 h 132079"/>
              <a:gd name="T112" fmla="*/ 145400 w 207009"/>
              <a:gd name="T113" fmla="*/ 29031 h 132079"/>
              <a:gd name="T114" fmla="*/ 140936 w 207009"/>
              <a:gd name="T115" fmla="*/ 26392 h 132079"/>
              <a:gd name="T116" fmla="*/ 162757 w 207009"/>
              <a:gd name="T117" fmla="*/ 15835 h 132079"/>
              <a:gd name="T118" fmla="*/ 119501 w 207009"/>
              <a:gd name="T119" fmla="*/ 10558 h 132079"/>
              <a:gd name="T120" fmla="*/ 127804 w 207009"/>
              <a:gd name="T121" fmla="*/ 13196 h 13207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0" name="object 36"/>
          <p:cNvSpPr>
            <a:spLocks/>
          </p:cNvSpPr>
          <p:nvPr/>
        </p:nvSpPr>
        <p:spPr bwMode="auto">
          <a:xfrm>
            <a:off x="311150" y="266700"/>
            <a:ext cx="173038" cy="133350"/>
          </a:xfrm>
          <a:custGeom>
            <a:avLst/>
            <a:gdLst>
              <a:gd name="T0" fmla="*/ 27477 w 172720"/>
              <a:gd name="T1" fmla="*/ 88413 h 132079"/>
              <a:gd name="T2" fmla="*/ 21974 w 172720"/>
              <a:gd name="T3" fmla="*/ 101607 h 132079"/>
              <a:gd name="T4" fmla="*/ 22056 w 172720"/>
              <a:gd name="T5" fmla="*/ 118762 h 132079"/>
              <a:gd name="T6" fmla="*/ 25428 w 172720"/>
              <a:gd name="T7" fmla="*/ 134599 h 132079"/>
              <a:gd name="T8" fmla="*/ 24118 w 172720"/>
              <a:gd name="T9" fmla="*/ 112165 h 132079"/>
              <a:gd name="T10" fmla="*/ 26054 w 172720"/>
              <a:gd name="T11" fmla="*/ 98968 h 132079"/>
              <a:gd name="T12" fmla="*/ 30387 w 172720"/>
              <a:gd name="T13" fmla="*/ 69938 h 132079"/>
              <a:gd name="T14" fmla="*/ 152951 w 172720"/>
              <a:gd name="T15" fmla="*/ 122724 h 132079"/>
              <a:gd name="T16" fmla="*/ 171451 w 172720"/>
              <a:gd name="T17" fmla="*/ 130640 h 132079"/>
              <a:gd name="T18" fmla="*/ 159288 w 172720"/>
              <a:gd name="T19" fmla="*/ 118763 h 132079"/>
              <a:gd name="T20" fmla="*/ 160237 w 172720"/>
              <a:gd name="T21" fmla="*/ 116124 h 132079"/>
              <a:gd name="T22" fmla="*/ 163331 w 172720"/>
              <a:gd name="T23" fmla="*/ 124042 h 132079"/>
              <a:gd name="T24" fmla="*/ 158534 w 172720"/>
              <a:gd name="T25" fmla="*/ 116124 h 132079"/>
              <a:gd name="T26" fmla="*/ 152476 w 172720"/>
              <a:gd name="T27" fmla="*/ 110846 h 132079"/>
              <a:gd name="T28" fmla="*/ 138736 w 172720"/>
              <a:gd name="T29" fmla="*/ 101608 h 132079"/>
              <a:gd name="T30" fmla="*/ 86061 w 172720"/>
              <a:gd name="T31" fmla="*/ 104248 h 132079"/>
              <a:gd name="T32" fmla="*/ 115602 w 172720"/>
              <a:gd name="T33" fmla="*/ 101608 h 132079"/>
              <a:gd name="T34" fmla="*/ 119841 w 172720"/>
              <a:gd name="T35" fmla="*/ 100290 h 132079"/>
              <a:gd name="T36" fmla="*/ 134855 w 172720"/>
              <a:gd name="T37" fmla="*/ 100290 h 132079"/>
              <a:gd name="T38" fmla="*/ 78381 w 172720"/>
              <a:gd name="T39" fmla="*/ 98969 h 132079"/>
              <a:gd name="T40" fmla="*/ 54296 w 172720"/>
              <a:gd name="T41" fmla="*/ 65980 h 132079"/>
              <a:gd name="T42" fmla="*/ 57505 w 172720"/>
              <a:gd name="T43" fmla="*/ 92371 h 132079"/>
              <a:gd name="T44" fmla="*/ 64120 w 172720"/>
              <a:gd name="T45" fmla="*/ 93691 h 132079"/>
              <a:gd name="T46" fmla="*/ 58178 w 172720"/>
              <a:gd name="T47" fmla="*/ 51465 h 132079"/>
              <a:gd name="T48" fmla="*/ 9616 w 172720"/>
              <a:gd name="T49" fmla="*/ 69938 h 132079"/>
              <a:gd name="T50" fmla="*/ 14655 w 172720"/>
              <a:gd name="T51" fmla="*/ 59381 h 132079"/>
              <a:gd name="T52" fmla="*/ 13228 w 172720"/>
              <a:gd name="T53" fmla="*/ 65979 h 132079"/>
              <a:gd name="T54" fmla="*/ 20516 w 172720"/>
              <a:gd name="T55" fmla="*/ 65979 h 132079"/>
              <a:gd name="T56" fmla="*/ 6614 w 172720"/>
              <a:gd name="T57" fmla="*/ 65979 h 132079"/>
              <a:gd name="T58" fmla="*/ 31637 w 172720"/>
              <a:gd name="T59" fmla="*/ 64659 h 132079"/>
              <a:gd name="T60" fmla="*/ 20237 w 172720"/>
              <a:gd name="T61" fmla="*/ 63340 h 132079"/>
              <a:gd name="T62" fmla="*/ 2929 w 172720"/>
              <a:gd name="T63" fmla="*/ 62019 h 132079"/>
              <a:gd name="T64" fmla="*/ 26135 w 172720"/>
              <a:gd name="T65" fmla="*/ 60701 h 132079"/>
              <a:gd name="T66" fmla="*/ 12788 w 172720"/>
              <a:gd name="T67" fmla="*/ 60701 h 132079"/>
              <a:gd name="T68" fmla="*/ 35322 w 172720"/>
              <a:gd name="T69" fmla="*/ 56744 h 132079"/>
              <a:gd name="T70" fmla="*/ 8826 w 172720"/>
              <a:gd name="T71" fmla="*/ 52783 h 132079"/>
              <a:gd name="T72" fmla="*/ 8550 w 172720"/>
              <a:gd name="T73" fmla="*/ 55421 h 132079"/>
              <a:gd name="T74" fmla="*/ 9141 w 172720"/>
              <a:gd name="T75" fmla="*/ 36947 h 132079"/>
              <a:gd name="T76" fmla="*/ 4075 w 172720"/>
              <a:gd name="T77" fmla="*/ 48824 h 132079"/>
              <a:gd name="T78" fmla="*/ 11050 w 172720"/>
              <a:gd name="T79" fmla="*/ 43545 h 132079"/>
              <a:gd name="T80" fmla="*/ 17864 w 172720"/>
              <a:gd name="T81" fmla="*/ 29030 h 132079"/>
              <a:gd name="T82" fmla="*/ 45666 w 172720"/>
              <a:gd name="T83" fmla="*/ 32989 h 132079"/>
              <a:gd name="T84" fmla="*/ 65232 w 172720"/>
              <a:gd name="T85" fmla="*/ 25072 h 132079"/>
              <a:gd name="T86" fmla="*/ 16982 w 172720"/>
              <a:gd name="T87" fmla="*/ 29030 h 132079"/>
              <a:gd name="T88" fmla="*/ 13380 w 172720"/>
              <a:gd name="T89" fmla="*/ 15834 h 132079"/>
              <a:gd name="T90" fmla="*/ 22254 w 172720"/>
              <a:gd name="T91" fmla="*/ 26391 h 132079"/>
              <a:gd name="T92" fmla="*/ 15280 w 172720"/>
              <a:gd name="T93" fmla="*/ 14514 h 132079"/>
              <a:gd name="T94" fmla="*/ 19681 w 172720"/>
              <a:gd name="T95" fmla="*/ 3959 h 132079"/>
              <a:gd name="T96" fmla="*/ 54412 w 172720"/>
              <a:gd name="T97" fmla="*/ 13196 h 132079"/>
              <a:gd name="T98" fmla="*/ 40627 w 172720"/>
              <a:gd name="T99" fmla="*/ 23752 h 132079"/>
              <a:gd name="T100" fmla="*/ 54133 w 172720"/>
              <a:gd name="T101" fmla="*/ 18474 h 132079"/>
              <a:gd name="T102" fmla="*/ 23203 w 172720"/>
              <a:gd name="T103" fmla="*/ 25072 h 132079"/>
              <a:gd name="T104" fmla="*/ 61618 w 172720"/>
              <a:gd name="T105" fmla="*/ 25072 h 132079"/>
              <a:gd name="T106" fmla="*/ 43407 w 172720"/>
              <a:gd name="T107" fmla="*/ 22434 h 132079"/>
              <a:gd name="T108" fmla="*/ 67086 w 172720"/>
              <a:gd name="T109" fmla="*/ 23752 h 132079"/>
              <a:gd name="T110" fmla="*/ 24118 w 172720"/>
              <a:gd name="T111" fmla="*/ 17155 h 132079"/>
              <a:gd name="T112" fmla="*/ 25498 w 172720"/>
              <a:gd name="T113" fmla="*/ 13196 h 132079"/>
              <a:gd name="T114" fmla="*/ 35517 w 172720"/>
              <a:gd name="T115" fmla="*/ 19794 h 132079"/>
              <a:gd name="T116" fmla="*/ 67758 w 172720"/>
              <a:gd name="T117" fmla="*/ 10558 h 132079"/>
              <a:gd name="T118" fmla="*/ 70294 w 172720"/>
              <a:gd name="T119" fmla="*/ 10558 h 132079"/>
              <a:gd name="T120" fmla="*/ 22647 w 172720"/>
              <a:gd name="T121" fmla="*/ 7917 h 132079"/>
              <a:gd name="T122" fmla="*/ 65430 w 172720"/>
              <a:gd name="T123" fmla="*/ 9237 h 13207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1" name="object 37"/>
          <p:cNvSpPr>
            <a:spLocks/>
          </p:cNvSpPr>
          <p:nvPr/>
        </p:nvSpPr>
        <p:spPr bwMode="auto">
          <a:xfrm>
            <a:off x="334963" y="303213"/>
            <a:ext cx="3175" cy="3175"/>
          </a:xfrm>
          <a:custGeom>
            <a:avLst/>
            <a:gdLst>
              <a:gd name="T0" fmla="*/ 1494 w 3175"/>
              <a:gd name="T1" fmla="*/ 0 h 3810"/>
              <a:gd name="T2" fmla="*/ 1138 w 3175"/>
              <a:gd name="T3" fmla="*/ 188 h 3810"/>
              <a:gd name="T4" fmla="*/ 782 w 3175"/>
              <a:gd name="T5" fmla="*/ 547 h 3810"/>
              <a:gd name="T6" fmla="*/ 0 w 3175"/>
              <a:gd name="T7" fmla="*/ 1492 h 3810"/>
              <a:gd name="T8" fmla="*/ 517 w 3175"/>
              <a:gd name="T9" fmla="*/ 1530 h 3810"/>
              <a:gd name="T10" fmla="*/ 988 w 3175"/>
              <a:gd name="T11" fmla="*/ 1547 h 3810"/>
              <a:gd name="T12" fmla="*/ 1460 w 3175"/>
              <a:gd name="T13" fmla="*/ 1547 h 3810"/>
              <a:gd name="T14" fmla="*/ 1885 w 3175"/>
              <a:gd name="T15" fmla="*/ 1530 h 3810"/>
              <a:gd name="T16" fmla="*/ 3150 w 3175"/>
              <a:gd name="T17" fmla="*/ 1193 h 3810"/>
              <a:gd name="T18" fmla="*/ 3104 w 3175"/>
              <a:gd name="T19" fmla="*/ 702 h 3810"/>
              <a:gd name="T20" fmla="*/ 2874 w 3175"/>
              <a:gd name="T21" fmla="*/ 547 h 3810"/>
              <a:gd name="T22" fmla="*/ 2518 w 3175"/>
              <a:gd name="T23" fmla="*/ 359 h 3810"/>
              <a:gd name="T24" fmla="*/ 2081 w 3175"/>
              <a:gd name="T25" fmla="*/ 188 h 3810"/>
              <a:gd name="T26" fmla="*/ 1494 w 3175"/>
              <a:gd name="T27" fmla="*/ 0 h 38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2" name="object 38"/>
          <p:cNvSpPr>
            <a:spLocks/>
          </p:cNvSpPr>
          <p:nvPr/>
        </p:nvSpPr>
        <p:spPr bwMode="auto">
          <a:xfrm>
            <a:off x="473075" y="211138"/>
            <a:ext cx="0" cy="0"/>
          </a:xfrm>
          <a:custGeom>
            <a:avLst/>
            <a:gdLst>
              <a:gd name="T0" fmla="*/ 0 w 634"/>
              <a:gd name="T1" fmla="*/ 0 h 635"/>
              <a:gd name="T2" fmla="*/ 0 w 634"/>
              <a:gd name="T3" fmla="*/ 0 h 635"/>
              <a:gd name="T4" fmla="*/ 0 w 634"/>
              <a:gd name="T5" fmla="*/ 0 h 635"/>
              <a:gd name="T6" fmla="*/ 0 w 634"/>
              <a:gd name="T7" fmla="*/ 0 h 6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3" name="object 39"/>
          <p:cNvSpPr>
            <a:spLocks/>
          </p:cNvSpPr>
          <p:nvPr/>
        </p:nvSpPr>
        <p:spPr bwMode="auto">
          <a:xfrm>
            <a:off x="473075" y="211138"/>
            <a:ext cx="1588" cy="0"/>
          </a:xfrm>
          <a:custGeom>
            <a:avLst/>
            <a:gdLst>
              <a:gd name="T0" fmla="*/ 0 w 1270"/>
              <a:gd name="T1" fmla="*/ 0 h 635"/>
              <a:gd name="T2" fmla="*/ 1993 w 1270"/>
              <a:gd name="T3" fmla="*/ 0 h 635"/>
              <a:gd name="T4" fmla="*/ 2585 w 1270"/>
              <a:gd name="T5" fmla="*/ 0 h 635"/>
              <a:gd name="T6" fmla="*/ 0 w 1270"/>
              <a:gd name="T7" fmla="*/ 0 h 6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4" name="object 40"/>
          <p:cNvSpPr>
            <a:spLocks/>
          </p:cNvSpPr>
          <p:nvPr/>
        </p:nvSpPr>
        <p:spPr bwMode="auto">
          <a:xfrm>
            <a:off x="473075" y="211138"/>
            <a:ext cx="1588" cy="0"/>
          </a:xfrm>
          <a:custGeom>
            <a:avLst/>
            <a:gdLst>
              <a:gd name="T0" fmla="*/ 391 w 1270"/>
              <a:gd name="T1" fmla="*/ 0 h 635"/>
              <a:gd name="T2" fmla="*/ 0 w 1270"/>
              <a:gd name="T3" fmla="*/ 0 h 635"/>
              <a:gd name="T4" fmla="*/ 1038 w 1270"/>
              <a:gd name="T5" fmla="*/ 0 h 635"/>
              <a:gd name="T6" fmla="*/ 2108 w 1270"/>
              <a:gd name="T7" fmla="*/ 0 h 635"/>
              <a:gd name="T8" fmla="*/ 2977 w 1270"/>
              <a:gd name="T9" fmla="*/ 0 h 635"/>
              <a:gd name="T10" fmla="*/ 391 w 1270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5" name="object 41"/>
          <p:cNvSpPr>
            <a:spLocks/>
          </p:cNvSpPr>
          <p:nvPr/>
        </p:nvSpPr>
        <p:spPr bwMode="auto">
          <a:xfrm>
            <a:off x="468313" y="211138"/>
            <a:ext cx="6350" cy="0"/>
          </a:xfrm>
          <a:custGeom>
            <a:avLst/>
            <a:gdLst>
              <a:gd name="T0" fmla="*/ 2939 w 7620"/>
              <a:gd name="T1" fmla="*/ 0 h 635"/>
              <a:gd name="T2" fmla="*/ 2823 w 7620"/>
              <a:gd name="T3" fmla="*/ 0 h 635"/>
              <a:gd name="T4" fmla="*/ 3033 w 7620"/>
              <a:gd name="T5" fmla="*/ 0 h 635"/>
              <a:gd name="T6" fmla="*/ 3261 w 7620"/>
              <a:gd name="T7" fmla="*/ 0 h 635"/>
              <a:gd name="T8" fmla="*/ 3449 w 7620"/>
              <a:gd name="T9" fmla="*/ 0 h 635"/>
              <a:gd name="T10" fmla="*/ 2939 w 7620"/>
              <a:gd name="T11" fmla="*/ 0 h 635"/>
              <a:gd name="T12" fmla="*/ 16 w 7620"/>
              <a:gd name="T13" fmla="*/ 0 h 6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6" name="object 42"/>
          <p:cNvSpPr>
            <a:spLocks/>
          </p:cNvSpPr>
          <p:nvPr/>
        </p:nvSpPr>
        <p:spPr bwMode="auto">
          <a:xfrm>
            <a:off x="468313" y="211138"/>
            <a:ext cx="7937" cy="0"/>
          </a:xfrm>
          <a:custGeom>
            <a:avLst/>
            <a:gdLst>
              <a:gd name="T0" fmla="*/ 5752 w 8254"/>
              <a:gd name="T1" fmla="*/ 0 h 635"/>
              <a:gd name="T2" fmla="*/ 5446 w 8254"/>
              <a:gd name="T3" fmla="*/ 0 h 635"/>
              <a:gd name="T4" fmla="*/ 5849 w 8254"/>
              <a:gd name="T5" fmla="*/ 0 h 635"/>
              <a:gd name="T6" fmla="*/ 6252 w 8254"/>
              <a:gd name="T7" fmla="*/ 0 h 635"/>
              <a:gd name="T8" fmla="*/ 6626 w 8254"/>
              <a:gd name="T9" fmla="*/ 0 h 635"/>
              <a:gd name="T10" fmla="*/ 5752 w 8254"/>
              <a:gd name="T11" fmla="*/ 0 h 635"/>
              <a:gd name="T12" fmla="*/ 98 w 8254"/>
              <a:gd name="T13" fmla="*/ 0 h 635"/>
              <a:gd name="T14" fmla="*/ 0 w 8254"/>
              <a:gd name="T15" fmla="*/ 0 h 635"/>
              <a:gd name="T16" fmla="*/ 373 w 8254"/>
              <a:gd name="T17" fmla="*/ 0 h 635"/>
              <a:gd name="T18" fmla="*/ 98 w 8254"/>
              <a:gd name="T19" fmla="*/ 0 h 6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7" name="object 43"/>
          <p:cNvSpPr>
            <a:spLocks/>
          </p:cNvSpPr>
          <p:nvPr/>
        </p:nvSpPr>
        <p:spPr bwMode="auto">
          <a:xfrm>
            <a:off x="468313" y="211138"/>
            <a:ext cx="7937" cy="0"/>
          </a:xfrm>
          <a:custGeom>
            <a:avLst/>
            <a:gdLst>
              <a:gd name="T0" fmla="*/ 175 w 8890"/>
              <a:gd name="T1" fmla="*/ 0 h 635"/>
              <a:gd name="T2" fmla="*/ 0 w 8890"/>
              <a:gd name="T3" fmla="*/ 0 h 635"/>
              <a:gd name="T4" fmla="*/ 504 w 8890"/>
              <a:gd name="T5" fmla="*/ 0 h 635"/>
              <a:gd name="T6" fmla="*/ 175 w 8890"/>
              <a:gd name="T7" fmla="*/ 0 h 635"/>
              <a:gd name="T8" fmla="*/ 4646 w 8890"/>
              <a:gd name="T9" fmla="*/ 0 h 635"/>
              <a:gd name="T10" fmla="*/ 4398 w 8890"/>
              <a:gd name="T11" fmla="*/ 0 h 635"/>
              <a:gd name="T12" fmla="*/ 5049 w 8890"/>
              <a:gd name="T13" fmla="*/ 0 h 635"/>
              <a:gd name="T14" fmla="*/ 5326 w 8890"/>
              <a:gd name="T15" fmla="*/ 0 h 635"/>
              <a:gd name="T16" fmla="*/ 4646 w 8890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8" name="object 44"/>
          <p:cNvSpPr>
            <a:spLocks/>
          </p:cNvSpPr>
          <p:nvPr/>
        </p:nvSpPr>
        <p:spPr bwMode="auto">
          <a:xfrm>
            <a:off x="466725" y="211138"/>
            <a:ext cx="9525" cy="0"/>
          </a:xfrm>
          <a:custGeom>
            <a:avLst/>
            <a:gdLst>
              <a:gd name="T0" fmla="*/ 632 w 9525"/>
              <a:gd name="T1" fmla="*/ 0 h 635"/>
              <a:gd name="T2" fmla="*/ 195 w 9525"/>
              <a:gd name="T3" fmla="*/ 0 h 635"/>
              <a:gd name="T4" fmla="*/ 114 w 9525"/>
              <a:gd name="T5" fmla="*/ 0 h 635"/>
              <a:gd name="T6" fmla="*/ 0 w 9525"/>
              <a:gd name="T7" fmla="*/ 0 h 635"/>
              <a:gd name="T8" fmla="*/ 1184 w 9525"/>
              <a:gd name="T9" fmla="*/ 0 h 635"/>
              <a:gd name="T10" fmla="*/ 632 w 9525"/>
              <a:gd name="T11" fmla="*/ 0 h 635"/>
              <a:gd name="T12" fmla="*/ 7946 w 9525"/>
              <a:gd name="T13" fmla="*/ 0 h 635"/>
              <a:gd name="T14" fmla="*/ 7509 w 9525"/>
              <a:gd name="T15" fmla="*/ 0 h 635"/>
              <a:gd name="T16" fmla="*/ 8613 w 9525"/>
              <a:gd name="T17" fmla="*/ 0 h 635"/>
              <a:gd name="T18" fmla="*/ 9004 w 9525"/>
              <a:gd name="T19" fmla="*/ 0 h 635"/>
              <a:gd name="T20" fmla="*/ 7946 w 9525"/>
              <a:gd name="T21" fmla="*/ 0 h 6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89" name="object 45"/>
          <p:cNvSpPr>
            <a:spLocks/>
          </p:cNvSpPr>
          <p:nvPr/>
        </p:nvSpPr>
        <p:spPr bwMode="auto">
          <a:xfrm>
            <a:off x="466725" y="211138"/>
            <a:ext cx="11113" cy="1587"/>
          </a:xfrm>
          <a:custGeom>
            <a:avLst/>
            <a:gdLst>
              <a:gd name="T0" fmla="*/ 1416 w 10159"/>
              <a:gd name="T1" fmla="*/ 0 h 635"/>
              <a:gd name="T2" fmla="*/ 279 w 10159"/>
              <a:gd name="T3" fmla="*/ 0 h 635"/>
              <a:gd name="T4" fmla="*/ 0 w 10159"/>
              <a:gd name="T5" fmla="*/ 12049 h 635"/>
              <a:gd name="T6" fmla="*/ 2205 w 10159"/>
              <a:gd name="T7" fmla="*/ 12049 h 635"/>
              <a:gd name="T8" fmla="*/ 1416 w 10159"/>
              <a:gd name="T9" fmla="*/ 0 h 635"/>
              <a:gd name="T10" fmla="*/ 12283 w 10159"/>
              <a:gd name="T11" fmla="*/ 0 h 635"/>
              <a:gd name="T12" fmla="*/ 11657 w 10159"/>
              <a:gd name="T13" fmla="*/ 0 h 635"/>
              <a:gd name="T14" fmla="*/ 13354 w 10159"/>
              <a:gd name="T15" fmla="*/ 12049 h 635"/>
              <a:gd name="T16" fmla="*/ 13749 w 10159"/>
              <a:gd name="T17" fmla="*/ 12049 h 635"/>
              <a:gd name="T18" fmla="*/ 12283 w 10159"/>
              <a:gd name="T19" fmla="*/ 0 h 6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0" name="object 46"/>
          <p:cNvSpPr>
            <a:spLocks/>
          </p:cNvSpPr>
          <p:nvPr/>
        </p:nvSpPr>
        <p:spPr bwMode="auto">
          <a:xfrm>
            <a:off x="466725" y="211138"/>
            <a:ext cx="11113" cy="1587"/>
          </a:xfrm>
          <a:custGeom>
            <a:avLst/>
            <a:gdLst>
              <a:gd name="T0" fmla="*/ 1511 w 10795"/>
              <a:gd name="T1" fmla="*/ 0 h 635"/>
              <a:gd name="T2" fmla="*/ 180 w 10795"/>
              <a:gd name="T3" fmla="*/ 0 h 635"/>
              <a:gd name="T4" fmla="*/ 0 w 10795"/>
              <a:gd name="T5" fmla="*/ 12049 h 635"/>
              <a:gd name="T6" fmla="*/ 2131 w 10795"/>
              <a:gd name="T7" fmla="*/ 12049 h 635"/>
              <a:gd name="T8" fmla="*/ 1511 w 10795"/>
              <a:gd name="T9" fmla="*/ 0 h 635"/>
              <a:gd name="T10" fmla="*/ 10294 w 10795"/>
              <a:gd name="T11" fmla="*/ 0 h 635"/>
              <a:gd name="T12" fmla="*/ 9854 w 10795"/>
              <a:gd name="T13" fmla="*/ 0 h 635"/>
              <a:gd name="T14" fmla="*/ 11354 w 10795"/>
              <a:gd name="T15" fmla="*/ 12049 h 635"/>
              <a:gd name="T16" fmla="*/ 10294 w 10795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1" name="object 47"/>
          <p:cNvSpPr>
            <a:spLocks/>
          </p:cNvSpPr>
          <p:nvPr/>
        </p:nvSpPr>
        <p:spPr bwMode="auto">
          <a:xfrm>
            <a:off x="466725" y="211138"/>
            <a:ext cx="11113" cy="1587"/>
          </a:xfrm>
          <a:custGeom>
            <a:avLst/>
            <a:gdLst>
              <a:gd name="T0" fmla="*/ 1898 w 10795"/>
              <a:gd name="T1" fmla="*/ 0 h 635"/>
              <a:gd name="T2" fmla="*/ 168 w 10795"/>
              <a:gd name="T3" fmla="*/ 0 h 635"/>
              <a:gd name="T4" fmla="*/ 0 w 10795"/>
              <a:gd name="T5" fmla="*/ 12486 h 635"/>
              <a:gd name="T6" fmla="*/ 2518 w 10795"/>
              <a:gd name="T7" fmla="*/ 12486 h 635"/>
              <a:gd name="T8" fmla="*/ 1898 w 10795"/>
              <a:gd name="T9" fmla="*/ 0 h 635"/>
              <a:gd name="T10" fmla="*/ 10951 w 10795"/>
              <a:gd name="T11" fmla="*/ 0 h 635"/>
              <a:gd name="T12" fmla="*/ 10642 w 10795"/>
              <a:gd name="T13" fmla="*/ 0 h 635"/>
              <a:gd name="T14" fmla="*/ 11869 w 10795"/>
              <a:gd name="T15" fmla="*/ 9370 h 635"/>
              <a:gd name="T16" fmla="*/ 10951 w 10795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2" name="object 48"/>
          <p:cNvSpPr>
            <a:spLocks/>
          </p:cNvSpPr>
          <p:nvPr/>
        </p:nvSpPr>
        <p:spPr bwMode="auto">
          <a:xfrm>
            <a:off x="466725" y="211138"/>
            <a:ext cx="11113" cy="1587"/>
          </a:xfrm>
          <a:custGeom>
            <a:avLst/>
            <a:gdLst>
              <a:gd name="T0" fmla="*/ 2298 w 10795"/>
              <a:gd name="T1" fmla="*/ 0 h 635"/>
              <a:gd name="T2" fmla="*/ 168 w 10795"/>
              <a:gd name="T3" fmla="*/ 0 h 635"/>
              <a:gd name="T4" fmla="*/ 0 w 10795"/>
              <a:gd name="T5" fmla="*/ 12049 h 635"/>
              <a:gd name="T6" fmla="*/ 2958 w 10795"/>
              <a:gd name="T7" fmla="*/ 12049 h 635"/>
              <a:gd name="T8" fmla="*/ 2607 w 10795"/>
              <a:gd name="T9" fmla="*/ 6246 h 635"/>
              <a:gd name="T10" fmla="*/ 2298 w 10795"/>
              <a:gd name="T11" fmla="*/ 0 h 635"/>
              <a:gd name="T12" fmla="*/ 11650 w 10795"/>
              <a:gd name="T13" fmla="*/ 0 h 635"/>
              <a:gd name="T14" fmla="*/ 11959 w 10795"/>
              <a:gd name="T15" fmla="*/ 3124 h 635"/>
              <a:gd name="T16" fmla="*/ 11650 w 10795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3" name="object 49"/>
          <p:cNvSpPr>
            <a:spLocks/>
          </p:cNvSpPr>
          <p:nvPr/>
        </p:nvSpPr>
        <p:spPr bwMode="auto">
          <a:xfrm>
            <a:off x="466725" y="212725"/>
            <a:ext cx="3175" cy="0"/>
          </a:xfrm>
          <a:custGeom>
            <a:avLst/>
            <a:gdLst>
              <a:gd name="T0" fmla="*/ 160 w 3175"/>
              <a:gd name="T1" fmla="*/ 0 h 635"/>
              <a:gd name="T2" fmla="*/ 2403 w 3175"/>
              <a:gd name="T3" fmla="*/ 0 h 635"/>
              <a:gd name="T4" fmla="*/ 3024 w 3175"/>
              <a:gd name="T5" fmla="*/ 0 h 635"/>
              <a:gd name="T6" fmla="*/ 0 w 3175"/>
              <a:gd name="T7" fmla="*/ 0 h 635"/>
              <a:gd name="T8" fmla="*/ 160 w 317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4" name="object 50"/>
          <p:cNvSpPr>
            <a:spLocks/>
          </p:cNvSpPr>
          <p:nvPr/>
        </p:nvSpPr>
        <p:spPr bwMode="auto">
          <a:xfrm>
            <a:off x="466725" y="212725"/>
            <a:ext cx="4763" cy="0"/>
          </a:xfrm>
          <a:custGeom>
            <a:avLst/>
            <a:gdLst>
              <a:gd name="T0" fmla="*/ 391 w 3809"/>
              <a:gd name="T1" fmla="*/ 0 h 635"/>
              <a:gd name="T2" fmla="*/ 6831 w 3809"/>
              <a:gd name="T3" fmla="*/ 0 h 635"/>
              <a:gd name="T4" fmla="*/ 8377 w 3809"/>
              <a:gd name="T5" fmla="*/ 0 h 635"/>
              <a:gd name="T6" fmla="*/ 0 w 3809"/>
              <a:gd name="T7" fmla="*/ 0 h 635"/>
              <a:gd name="T8" fmla="*/ 391 w 3809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5" name="object 51"/>
          <p:cNvSpPr>
            <a:spLocks/>
          </p:cNvSpPr>
          <p:nvPr/>
        </p:nvSpPr>
        <p:spPr bwMode="auto">
          <a:xfrm>
            <a:off x="466725" y="212725"/>
            <a:ext cx="4763" cy="0"/>
          </a:xfrm>
          <a:custGeom>
            <a:avLst/>
            <a:gdLst>
              <a:gd name="T0" fmla="*/ 210 w 4445"/>
              <a:gd name="T1" fmla="*/ 0 h 635"/>
              <a:gd name="T2" fmla="*/ 4199 w 4445"/>
              <a:gd name="T3" fmla="*/ 0 h 635"/>
              <a:gd name="T4" fmla="*/ 5078 w 4445"/>
              <a:gd name="T5" fmla="*/ 0 h 635"/>
              <a:gd name="T6" fmla="*/ 0 w 4445"/>
              <a:gd name="T7" fmla="*/ 0 h 635"/>
              <a:gd name="T8" fmla="*/ 210 w 444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6" name="object 52"/>
          <p:cNvSpPr>
            <a:spLocks/>
          </p:cNvSpPr>
          <p:nvPr/>
        </p:nvSpPr>
        <p:spPr bwMode="auto">
          <a:xfrm>
            <a:off x="466725" y="212725"/>
            <a:ext cx="4763" cy="0"/>
          </a:xfrm>
          <a:custGeom>
            <a:avLst/>
            <a:gdLst>
              <a:gd name="T0" fmla="*/ 210 w 4445"/>
              <a:gd name="T1" fmla="*/ 0 h 635"/>
              <a:gd name="T2" fmla="*/ 4730 w 4445"/>
              <a:gd name="T3" fmla="*/ 0 h 635"/>
              <a:gd name="T4" fmla="*/ 5607 w 4445"/>
              <a:gd name="T5" fmla="*/ 0 h 635"/>
              <a:gd name="T6" fmla="*/ 0 w 4445"/>
              <a:gd name="T7" fmla="*/ 0 h 635"/>
              <a:gd name="T8" fmla="*/ 210 w 444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7" name="object 53"/>
          <p:cNvSpPr>
            <a:spLocks/>
          </p:cNvSpPr>
          <p:nvPr/>
        </p:nvSpPr>
        <p:spPr bwMode="auto">
          <a:xfrm>
            <a:off x="466725" y="212725"/>
            <a:ext cx="4763" cy="0"/>
          </a:xfrm>
          <a:custGeom>
            <a:avLst/>
            <a:gdLst>
              <a:gd name="T0" fmla="*/ 3068 w 5079"/>
              <a:gd name="T1" fmla="*/ 0 h 635"/>
              <a:gd name="T2" fmla="*/ 88 w 5079"/>
              <a:gd name="T3" fmla="*/ 0 h 635"/>
              <a:gd name="T4" fmla="*/ 0 w 5079"/>
              <a:gd name="T5" fmla="*/ 0 h 635"/>
              <a:gd name="T6" fmla="*/ 3620 w 5079"/>
              <a:gd name="T7" fmla="*/ 0 h 635"/>
              <a:gd name="T8" fmla="*/ 3068 w 5079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8" name="object 54"/>
          <p:cNvSpPr>
            <a:spLocks/>
          </p:cNvSpPr>
          <p:nvPr/>
        </p:nvSpPr>
        <p:spPr bwMode="auto">
          <a:xfrm>
            <a:off x="466725" y="212725"/>
            <a:ext cx="6350" cy="0"/>
          </a:xfrm>
          <a:custGeom>
            <a:avLst/>
            <a:gdLst>
              <a:gd name="T0" fmla="*/ 6658 w 5715"/>
              <a:gd name="T1" fmla="*/ 0 h 635"/>
              <a:gd name="T2" fmla="*/ 174 w 5715"/>
              <a:gd name="T3" fmla="*/ 0 h 635"/>
              <a:gd name="T4" fmla="*/ 0 w 5715"/>
              <a:gd name="T5" fmla="*/ 0 h 635"/>
              <a:gd name="T6" fmla="*/ 7800 w 5715"/>
              <a:gd name="T7" fmla="*/ 0 h 635"/>
              <a:gd name="T8" fmla="*/ 6658 w 571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199" name="object 55"/>
          <p:cNvSpPr>
            <a:spLocks/>
          </p:cNvSpPr>
          <p:nvPr/>
        </p:nvSpPr>
        <p:spPr bwMode="auto">
          <a:xfrm>
            <a:off x="466725" y="212725"/>
            <a:ext cx="6350" cy="1588"/>
          </a:xfrm>
          <a:custGeom>
            <a:avLst/>
            <a:gdLst>
              <a:gd name="T0" fmla="*/ 7379 w 5715"/>
              <a:gd name="T1" fmla="*/ 0 h 635"/>
              <a:gd name="T2" fmla="*/ 244 w 5715"/>
              <a:gd name="T3" fmla="*/ 0 h 635"/>
              <a:gd name="T4" fmla="*/ 0 w 5715"/>
              <a:gd name="T5" fmla="*/ 13889 h 635"/>
              <a:gd name="T6" fmla="*/ 8518 w 5715"/>
              <a:gd name="T7" fmla="*/ 13889 h 635"/>
              <a:gd name="T8" fmla="*/ 7921 w 5715"/>
              <a:gd name="T9" fmla="*/ 7585 h 635"/>
              <a:gd name="T10" fmla="*/ 7379 w 5715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0" name="object 56"/>
          <p:cNvSpPr>
            <a:spLocks/>
          </p:cNvSpPr>
          <p:nvPr/>
        </p:nvSpPr>
        <p:spPr bwMode="auto">
          <a:xfrm>
            <a:off x="466725" y="212725"/>
            <a:ext cx="6350" cy="1588"/>
          </a:xfrm>
          <a:custGeom>
            <a:avLst/>
            <a:gdLst>
              <a:gd name="T0" fmla="*/ 5232 w 6350"/>
              <a:gd name="T1" fmla="*/ 0 h 635"/>
              <a:gd name="T2" fmla="*/ 114 w 6350"/>
              <a:gd name="T3" fmla="*/ 0 h 635"/>
              <a:gd name="T4" fmla="*/ 0 w 6350"/>
              <a:gd name="T5" fmla="*/ 13889 h 635"/>
              <a:gd name="T6" fmla="*/ 6048 w 6350"/>
              <a:gd name="T7" fmla="*/ 13889 h 635"/>
              <a:gd name="T8" fmla="*/ 5657 w 6350"/>
              <a:gd name="T9" fmla="*/ 8055 h 635"/>
              <a:gd name="T10" fmla="*/ 5232 w 6350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1" name="object 57"/>
          <p:cNvSpPr>
            <a:spLocks/>
          </p:cNvSpPr>
          <p:nvPr/>
        </p:nvSpPr>
        <p:spPr bwMode="auto">
          <a:xfrm>
            <a:off x="466725" y="212725"/>
            <a:ext cx="6350" cy="1588"/>
          </a:xfrm>
          <a:custGeom>
            <a:avLst/>
            <a:gdLst>
              <a:gd name="T0" fmla="*/ 3897 w 6984"/>
              <a:gd name="T1" fmla="*/ 0 h 635"/>
              <a:gd name="T2" fmla="*/ 78 w 6984"/>
              <a:gd name="T3" fmla="*/ 0 h 635"/>
              <a:gd name="T4" fmla="*/ 0 w 6984"/>
              <a:gd name="T5" fmla="*/ 12089 h 635"/>
              <a:gd name="T6" fmla="*/ 4487 w 6984"/>
              <a:gd name="T7" fmla="*/ 12089 h 635"/>
              <a:gd name="T8" fmla="*/ 3897 w 6984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2" name="object 58"/>
          <p:cNvSpPr>
            <a:spLocks/>
          </p:cNvSpPr>
          <p:nvPr/>
        </p:nvSpPr>
        <p:spPr bwMode="auto">
          <a:xfrm>
            <a:off x="466725" y="212725"/>
            <a:ext cx="30163" cy="1588"/>
          </a:xfrm>
          <a:custGeom>
            <a:avLst/>
            <a:gdLst>
              <a:gd name="T0" fmla="*/ 5911 w 30479"/>
              <a:gd name="T1" fmla="*/ 0 h 635"/>
              <a:gd name="T2" fmla="*/ 110 w 30479"/>
              <a:gd name="T3" fmla="*/ 0 h 635"/>
              <a:gd name="T4" fmla="*/ 0 w 30479"/>
              <a:gd name="T5" fmla="*/ 12514 h 635"/>
              <a:gd name="T6" fmla="*/ 6750 w 30479"/>
              <a:gd name="T7" fmla="*/ 12514 h 635"/>
              <a:gd name="T8" fmla="*/ 5911 w 30479"/>
              <a:gd name="T9" fmla="*/ 0 h 635"/>
              <a:gd name="T10" fmla="*/ 29108 w 30479"/>
              <a:gd name="T11" fmla="*/ 10713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3" name="object 59"/>
          <p:cNvSpPr>
            <a:spLocks/>
          </p:cNvSpPr>
          <p:nvPr/>
        </p:nvSpPr>
        <p:spPr bwMode="auto">
          <a:xfrm>
            <a:off x="466725" y="214313"/>
            <a:ext cx="30163" cy="0"/>
          </a:xfrm>
          <a:custGeom>
            <a:avLst/>
            <a:gdLst>
              <a:gd name="T0" fmla="*/ 6408 w 30479"/>
              <a:gd name="T1" fmla="*/ 0 h 635"/>
              <a:gd name="T2" fmla="*/ 110 w 30479"/>
              <a:gd name="T3" fmla="*/ 0 h 635"/>
              <a:gd name="T4" fmla="*/ 0 w 30479"/>
              <a:gd name="T5" fmla="*/ 0 h 635"/>
              <a:gd name="T6" fmla="*/ 7313 w 30479"/>
              <a:gd name="T7" fmla="*/ 0 h 635"/>
              <a:gd name="T8" fmla="*/ 6408 w 30479"/>
              <a:gd name="T9" fmla="*/ 0 h 635"/>
              <a:gd name="T10" fmla="*/ 29218 w 30479"/>
              <a:gd name="T11" fmla="*/ 0 h 635"/>
              <a:gd name="T12" fmla="*/ 28501 w 30479"/>
              <a:gd name="T13" fmla="*/ 0 h 635"/>
              <a:gd name="T14" fmla="*/ 28998 w 30479"/>
              <a:gd name="T15" fmla="*/ 0 h 635"/>
              <a:gd name="T16" fmla="*/ 29218 w 30479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4" name="object 60"/>
          <p:cNvSpPr>
            <a:spLocks/>
          </p:cNvSpPr>
          <p:nvPr/>
        </p:nvSpPr>
        <p:spPr bwMode="auto">
          <a:xfrm>
            <a:off x="466725" y="214313"/>
            <a:ext cx="30163" cy="0"/>
          </a:xfrm>
          <a:custGeom>
            <a:avLst/>
            <a:gdLst>
              <a:gd name="T0" fmla="*/ 6871 w 30479"/>
              <a:gd name="T1" fmla="*/ 0 h 635"/>
              <a:gd name="T2" fmla="*/ 122 w 30479"/>
              <a:gd name="T3" fmla="*/ 0 h 635"/>
              <a:gd name="T4" fmla="*/ 0 w 30479"/>
              <a:gd name="T5" fmla="*/ 0 h 635"/>
              <a:gd name="T6" fmla="*/ 7853 w 30479"/>
              <a:gd name="T7" fmla="*/ 0 h 635"/>
              <a:gd name="T8" fmla="*/ 6871 w 30479"/>
              <a:gd name="T9" fmla="*/ 0 h 635"/>
              <a:gd name="T10" fmla="*/ 29230 w 30479"/>
              <a:gd name="T11" fmla="*/ 0 h 635"/>
              <a:gd name="T12" fmla="*/ 27839 w 30479"/>
              <a:gd name="T13" fmla="*/ 0 h 635"/>
              <a:gd name="T14" fmla="*/ 28855 w 30479"/>
              <a:gd name="T15" fmla="*/ 0 h 635"/>
              <a:gd name="T16" fmla="*/ 29230 w 30479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5" name="object 61"/>
          <p:cNvSpPr>
            <a:spLocks/>
          </p:cNvSpPr>
          <p:nvPr/>
        </p:nvSpPr>
        <p:spPr bwMode="auto">
          <a:xfrm>
            <a:off x="466725" y="214313"/>
            <a:ext cx="30163" cy="0"/>
          </a:xfrm>
          <a:custGeom>
            <a:avLst/>
            <a:gdLst>
              <a:gd name="T0" fmla="*/ 7423 w 30479"/>
              <a:gd name="T1" fmla="*/ 0 h 635"/>
              <a:gd name="T2" fmla="*/ 110 w 30479"/>
              <a:gd name="T3" fmla="*/ 0 h 635"/>
              <a:gd name="T4" fmla="*/ 0 w 30479"/>
              <a:gd name="T5" fmla="*/ 0 h 635"/>
              <a:gd name="T6" fmla="*/ 8439 w 30479"/>
              <a:gd name="T7" fmla="*/ 0 h 635"/>
              <a:gd name="T8" fmla="*/ 7423 w 30479"/>
              <a:gd name="T9" fmla="*/ 0 h 635"/>
              <a:gd name="T10" fmla="*/ 29108 w 30479"/>
              <a:gd name="T11" fmla="*/ 0 h 635"/>
              <a:gd name="T12" fmla="*/ 28612 w 30479"/>
              <a:gd name="T13" fmla="*/ 0 h 635"/>
              <a:gd name="T14" fmla="*/ 26989 w 30479"/>
              <a:gd name="T15" fmla="*/ 0 h 635"/>
              <a:gd name="T16" fmla="*/ 28733 w 30479"/>
              <a:gd name="T17" fmla="*/ 0 h 635"/>
              <a:gd name="T18" fmla="*/ 29108 w 30479"/>
              <a:gd name="T19" fmla="*/ 0 h 6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6" name="object 62"/>
          <p:cNvSpPr>
            <a:spLocks/>
          </p:cNvSpPr>
          <p:nvPr/>
        </p:nvSpPr>
        <p:spPr bwMode="auto">
          <a:xfrm>
            <a:off x="466725" y="214313"/>
            <a:ext cx="30163" cy="0"/>
          </a:xfrm>
          <a:custGeom>
            <a:avLst/>
            <a:gdLst>
              <a:gd name="T0" fmla="*/ 7964 w 30479"/>
              <a:gd name="T1" fmla="*/ 0 h 635"/>
              <a:gd name="T2" fmla="*/ 110 w 30479"/>
              <a:gd name="T3" fmla="*/ 0 h 635"/>
              <a:gd name="T4" fmla="*/ 0 w 30479"/>
              <a:gd name="T5" fmla="*/ 0 h 635"/>
              <a:gd name="T6" fmla="*/ 9055 w 30479"/>
              <a:gd name="T7" fmla="*/ 0 h 635"/>
              <a:gd name="T8" fmla="*/ 8481 w 30479"/>
              <a:gd name="T9" fmla="*/ 0 h 635"/>
              <a:gd name="T10" fmla="*/ 7964 w 30479"/>
              <a:gd name="T11" fmla="*/ 0 h 635"/>
              <a:gd name="T12" fmla="*/ 28965 w 30479"/>
              <a:gd name="T13" fmla="*/ 0 h 635"/>
              <a:gd name="T14" fmla="*/ 27950 w 30479"/>
              <a:gd name="T15" fmla="*/ 0 h 635"/>
              <a:gd name="T16" fmla="*/ 27024 w 30479"/>
              <a:gd name="T17" fmla="*/ 0 h 635"/>
              <a:gd name="T18" fmla="*/ 26438 w 30479"/>
              <a:gd name="T19" fmla="*/ 0 h 635"/>
              <a:gd name="T20" fmla="*/ 28546 w 30479"/>
              <a:gd name="T21" fmla="*/ 0 h 635"/>
              <a:gd name="T22" fmla="*/ 28831 w 30479"/>
              <a:gd name="T23" fmla="*/ 0 h 635"/>
              <a:gd name="T24" fmla="*/ 28965 w 30479"/>
              <a:gd name="T25" fmla="*/ 0 h 6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7" name="object 63"/>
          <p:cNvSpPr>
            <a:spLocks/>
          </p:cNvSpPr>
          <p:nvPr/>
        </p:nvSpPr>
        <p:spPr bwMode="auto">
          <a:xfrm>
            <a:off x="466725" y="214313"/>
            <a:ext cx="30163" cy="0"/>
          </a:xfrm>
          <a:custGeom>
            <a:avLst/>
            <a:gdLst>
              <a:gd name="T0" fmla="*/ 8515 w 30479"/>
              <a:gd name="T1" fmla="*/ 0 h 635"/>
              <a:gd name="T2" fmla="*/ 76 w 30479"/>
              <a:gd name="T3" fmla="*/ 0 h 635"/>
              <a:gd name="T4" fmla="*/ 0 w 30479"/>
              <a:gd name="T5" fmla="*/ 0 h 635"/>
              <a:gd name="T6" fmla="*/ 9683 w 30479"/>
              <a:gd name="T7" fmla="*/ 0 h 635"/>
              <a:gd name="T8" fmla="*/ 8515 w 30479"/>
              <a:gd name="T9" fmla="*/ 0 h 635"/>
              <a:gd name="T10" fmla="*/ 28811 w 30479"/>
              <a:gd name="T11" fmla="*/ 0 h 635"/>
              <a:gd name="T12" fmla="*/ 27066 w 30479"/>
              <a:gd name="T13" fmla="*/ 0 h 635"/>
              <a:gd name="T14" fmla="*/ 26848 w 30479"/>
              <a:gd name="T15" fmla="*/ 0 h 635"/>
              <a:gd name="T16" fmla="*/ 25788 w 30479"/>
              <a:gd name="T17" fmla="*/ 0 h 635"/>
              <a:gd name="T18" fmla="*/ 28391 w 30479"/>
              <a:gd name="T19" fmla="*/ 0 h 635"/>
              <a:gd name="T20" fmla="*/ 28578 w 30479"/>
              <a:gd name="T21" fmla="*/ 0 h 635"/>
              <a:gd name="T22" fmla="*/ 28811 w 30479"/>
              <a:gd name="T23" fmla="*/ 0 h 6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8" name="object 64"/>
          <p:cNvSpPr>
            <a:spLocks/>
          </p:cNvSpPr>
          <p:nvPr/>
        </p:nvSpPr>
        <p:spPr bwMode="auto">
          <a:xfrm>
            <a:off x="466725" y="214313"/>
            <a:ext cx="28575" cy="0"/>
          </a:xfrm>
          <a:custGeom>
            <a:avLst/>
            <a:gdLst>
              <a:gd name="T0" fmla="*/ 8001 w 29845"/>
              <a:gd name="T1" fmla="*/ 0 h 635"/>
              <a:gd name="T2" fmla="*/ 68 w 29845"/>
              <a:gd name="T3" fmla="*/ 0 h 635"/>
              <a:gd name="T4" fmla="*/ 0 w 29845"/>
              <a:gd name="T5" fmla="*/ 0 h 635"/>
              <a:gd name="T6" fmla="*/ 9151 w 29845"/>
              <a:gd name="T7" fmla="*/ 0 h 635"/>
              <a:gd name="T8" fmla="*/ 8001 w 29845"/>
              <a:gd name="T9" fmla="*/ 0 h 635"/>
              <a:gd name="T10" fmla="*/ 25076 w 29845"/>
              <a:gd name="T11" fmla="*/ 0 h 635"/>
              <a:gd name="T12" fmla="*/ 23232 w 29845"/>
              <a:gd name="T13" fmla="*/ 0 h 635"/>
              <a:gd name="T14" fmla="*/ 22961 w 29845"/>
              <a:gd name="T15" fmla="*/ 0 h 635"/>
              <a:gd name="T16" fmla="*/ 21936 w 29845"/>
              <a:gd name="T17" fmla="*/ 0 h 635"/>
              <a:gd name="T18" fmla="*/ 24720 w 29845"/>
              <a:gd name="T19" fmla="*/ 0 h 635"/>
              <a:gd name="T20" fmla="*/ 25076 w 29845"/>
              <a:gd name="T21" fmla="*/ 0 h 6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09" name="object 65"/>
          <p:cNvSpPr>
            <a:spLocks/>
          </p:cNvSpPr>
          <p:nvPr/>
        </p:nvSpPr>
        <p:spPr bwMode="auto">
          <a:xfrm>
            <a:off x="466725" y="214313"/>
            <a:ext cx="28575" cy="1587"/>
          </a:xfrm>
          <a:custGeom>
            <a:avLst/>
            <a:gdLst>
              <a:gd name="T0" fmla="*/ 8590 w 29845"/>
              <a:gd name="T1" fmla="*/ 0 h 635"/>
              <a:gd name="T2" fmla="*/ 106 w 29845"/>
              <a:gd name="T3" fmla="*/ 0 h 635"/>
              <a:gd name="T4" fmla="*/ 0 w 29845"/>
              <a:gd name="T5" fmla="*/ 12049 h 635"/>
              <a:gd name="T6" fmla="*/ 9886 w 29845"/>
              <a:gd name="T7" fmla="*/ 12049 h 635"/>
              <a:gd name="T8" fmla="*/ 8590 w 29845"/>
              <a:gd name="T9" fmla="*/ 0 h 635"/>
              <a:gd name="T10" fmla="*/ 24980 w 29845"/>
              <a:gd name="T11" fmla="*/ 0 h 635"/>
              <a:gd name="T12" fmla="*/ 22699 w 29845"/>
              <a:gd name="T13" fmla="*/ 0 h 635"/>
              <a:gd name="T14" fmla="*/ 21278 w 29845"/>
              <a:gd name="T15" fmla="*/ 12049 h 635"/>
              <a:gd name="T16" fmla="*/ 24623 w 29845"/>
              <a:gd name="T17" fmla="*/ 12049 h 635"/>
              <a:gd name="T18" fmla="*/ 24980 w 29845"/>
              <a:gd name="T19" fmla="*/ 0 h 6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0" name="object 66"/>
          <p:cNvSpPr>
            <a:spLocks/>
          </p:cNvSpPr>
          <p:nvPr/>
        </p:nvSpPr>
        <p:spPr bwMode="auto">
          <a:xfrm>
            <a:off x="466725" y="214313"/>
            <a:ext cx="28575" cy="1587"/>
          </a:xfrm>
          <a:custGeom>
            <a:avLst/>
            <a:gdLst>
              <a:gd name="T0" fmla="*/ 9249 w 29845"/>
              <a:gd name="T1" fmla="*/ 0 h 635"/>
              <a:gd name="T2" fmla="*/ 96 w 29845"/>
              <a:gd name="T3" fmla="*/ 0 h 635"/>
              <a:gd name="T4" fmla="*/ 0 w 29845"/>
              <a:gd name="T5" fmla="*/ 12049 h 635"/>
              <a:gd name="T6" fmla="*/ 10736 w 29845"/>
              <a:gd name="T7" fmla="*/ 12049 h 635"/>
              <a:gd name="T8" fmla="*/ 10339 w 29845"/>
              <a:gd name="T9" fmla="*/ 8932 h 635"/>
              <a:gd name="T10" fmla="*/ 9983 w 29845"/>
              <a:gd name="T11" fmla="*/ 7570 h 635"/>
              <a:gd name="T12" fmla="*/ 9616 w 29845"/>
              <a:gd name="T13" fmla="*/ 2654 h 635"/>
              <a:gd name="T14" fmla="*/ 9249 w 29845"/>
              <a:gd name="T15" fmla="*/ 0 h 635"/>
              <a:gd name="T16" fmla="*/ 24816 w 29845"/>
              <a:gd name="T17" fmla="*/ 0 h 635"/>
              <a:gd name="T18" fmla="*/ 22033 w 29845"/>
              <a:gd name="T19" fmla="*/ 0 h 635"/>
              <a:gd name="T20" fmla="*/ 20419 w 29845"/>
              <a:gd name="T21" fmla="*/ 12049 h 635"/>
              <a:gd name="T22" fmla="*/ 24449 w 29845"/>
              <a:gd name="T23" fmla="*/ 12049 h 635"/>
              <a:gd name="T24" fmla="*/ 24816 w 29845"/>
              <a:gd name="T25" fmla="*/ 0 h 6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1" name="object 67"/>
          <p:cNvSpPr>
            <a:spLocks/>
          </p:cNvSpPr>
          <p:nvPr/>
        </p:nvSpPr>
        <p:spPr bwMode="auto">
          <a:xfrm>
            <a:off x="466725" y="214313"/>
            <a:ext cx="28575" cy="1587"/>
          </a:xfrm>
          <a:custGeom>
            <a:avLst/>
            <a:gdLst>
              <a:gd name="T0" fmla="*/ 9943 w 29845"/>
              <a:gd name="T1" fmla="*/ 0 h 635"/>
              <a:gd name="T2" fmla="*/ 56 w 29845"/>
              <a:gd name="T3" fmla="*/ 0 h 635"/>
              <a:gd name="T4" fmla="*/ 0 w 29845"/>
              <a:gd name="T5" fmla="*/ 12486 h 635"/>
              <a:gd name="T6" fmla="*/ 11722 w 29845"/>
              <a:gd name="T7" fmla="*/ 12486 h 635"/>
              <a:gd name="T8" fmla="*/ 11297 w 29845"/>
              <a:gd name="T9" fmla="*/ 10694 h 635"/>
              <a:gd name="T10" fmla="*/ 10407 w 29845"/>
              <a:gd name="T11" fmla="*/ 4871 h 635"/>
              <a:gd name="T12" fmla="*/ 9943 w 29845"/>
              <a:gd name="T13" fmla="*/ 0 h 635"/>
              <a:gd name="T14" fmla="*/ 24680 w 29845"/>
              <a:gd name="T15" fmla="*/ 0 h 635"/>
              <a:gd name="T16" fmla="*/ 21338 w 29845"/>
              <a:gd name="T17" fmla="*/ 0 h 635"/>
              <a:gd name="T18" fmla="*/ 19395 w 29845"/>
              <a:gd name="T19" fmla="*/ 12486 h 635"/>
              <a:gd name="T20" fmla="*/ 24285 w 29845"/>
              <a:gd name="T21" fmla="*/ 12486 h 635"/>
              <a:gd name="T22" fmla="*/ 24680 w 29845"/>
              <a:gd name="T23" fmla="*/ 0 h 6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2" name="object 68"/>
          <p:cNvSpPr>
            <a:spLocks/>
          </p:cNvSpPr>
          <p:nvPr/>
        </p:nvSpPr>
        <p:spPr bwMode="auto">
          <a:xfrm>
            <a:off x="466725" y="214313"/>
            <a:ext cx="28575" cy="1587"/>
          </a:xfrm>
          <a:custGeom>
            <a:avLst/>
            <a:gdLst>
              <a:gd name="T0" fmla="*/ 11776 w 29209"/>
              <a:gd name="T1" fmla="*/ 0 h 635"/>
              <a:gd name="T2" fmla="*/ 72 w 29209"/>
              <a:gd name="T3" fmla="*/ 0 h 635"/>
              <a:gd name="T4" fmla="*/ 0 w 29209"/>
              <a:gd name="T5" fmla="*/ 12049 h 635"/>
              <a:gd name="T6" fmla="*/ 14367 w 29209"/>
              <a:gd name="T7" fmla="*/ 12049 h 635"/>
              <a:gd name="T8" fmla="*/ 13725 w 29209"/>
              <a:gd name="T9" fmla="*/ 10694 h 635"/>
              <a:gd name="T10" fmla="*/ 12428 w 29209"/>
              <a:gd name="T11" fmla="*/ 4446 h 635"/>
              <a:gd name="T12" fmla="*/ 11776 w 29209"/>
              <a:gd name="T13" fmla="*/ 0 h 635"/>
              <a:gd name="T14" fmla="*/ 26722 w 29209"/>
              <a:gd name="T15" fmla="*/ 0 h 635"/>
              <a:gd name="T16" fmla="*/ 22331 w 29209"/>
              <a:gd name="T17" fmla="*/ 0 h 635"/>
              <a:gd name="T18" fmla="*/ 21676 w 29209"/>
              <a:gd name="T19" fmla="*/ 4446 h 635"/>
              <a:gd name="T20" fmla="*/ 20276 w 29209"/>
              <a:gd name="T21" fmla="*/ 10694 h 635"/>
              <a:gd name="T22" fmla="*/ 19517 w 29209"/>
              <a:gd name="T23" fmla="*/ 12049 h 635"/>
              <a:gd name="T24" fmla="*/ 26292 w 29209"/>
              <a:gd name="T25" fmla="*/ 12049 h 635"/>
              <a:gd name="T26" fmla="*/ 26722 w 29209"/>
              <a:gd name="T27" fmla="*/ 0 h 6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3" name="object 69"/>
          <p:cNvSpPr>
            <a:spLocks/>
          </p:cNvSpPr>
          <p:nvPr/>
        </p:nvSpPr>
        <p:spPr bwMode="auto">
          <a:xfrm>
            <a:off x="466725" y="215900"/>
            <a:ext cx="28575" cy="0"/>
          </a:xfrm>
          <a:custGeom>
            <a:avLst/>
            <a:gdLst>
              <a:gd name="T0" fmla="*/ 12819 w 29209"/>
              <a:gd name="T1" fmla="*/ 0 h 635"/>
              <a:gd name="T2" fmla="*/ 41 w 29209"/>
              <a:gd name="T3" fmla="*/ 0 h 635"/>
              <a:gd name="T4" fmla="*/ 0 w 29209"/>
              <a:gd name="T5" fmla="*/ 0 h 635"/>
              <a:gd name="T6" fmla="*/ 26070 w 29209"/>
              <a:gd name="T7" fmla="*/ 0 h 635"/>
              <a:gd name="T8" fmla="*/ 16242 w 29209"/>
              <a:gd name="T9" fmla="*/ 0 h 635"/>
              <a:gd name="T10" fmla="*/ 15125 w 29209"/>
              <a:gd name="T11" fmla="*/ 0 h 635"/>
              <a:gd name="T12" fmla="*/ 13978 w 29209"/>
              <a:gd name="T13" fmla="*/ 0 h 635"/>
              <a:gd name="T14" fmla="*/ 12819 w 29209"/>
              <a:gd name="T15" fmla="*/ 0 h 635"/>
              <a:gd name="T16" fmla="*/ 26512 w 29209"/>
              <a:gd name="T17" fmla="*/ 0 h 635"/>
              <a:gd name="T18" fmla="*/ 21182 w 29209"/>
              <a:gd name="T19" fmla="*/ 0 h 635"/>
              <a:gd name="T20" fmla="*/ 20276 w 29209"/>
              <a:gd name="T21" fmla="*/ 0 h 635"/>
              <a:gd name="T22" fmla="*/ 19339 w 29209"/>
              <a:gd name="T23" fmla="*/ 0 h 635"/>
              <a:gd name="T24" fmla="*/ 17284 w 29209"/>
              <a:gd name="T25" fmla="*/ 0 h 635"/>
              <a:gd name="T26" fmla="*/ 26119 w 29209"/>
              <a:gd name="T27" fmla="*/ 0 h 635"/>
              <a:gd name="T28" fmla="*/ 26512 w 29209"/>
              <a:gd name="T29" fmla="*/ 0 h 6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4" name="object 70"/>
          <p:cNvSpPr>
            <a:spLocks/>
          </p:cNvSpPr>
          <p:nvPr/>
        </p:nvSpPr>
        <p:spPr bwMode="auto">
          <a:xfrm>
            <a:off x="466725" y="215900"/>
            <a:ext cx="28575" cy="0"/>
          </a:xfrm>
          <a:custGeom>
            <a:avLst/>
            <a:gdLst>
              <a:gd name="T0" fmla="*/ 14399 w 29209"/>
              <a:gd name="T1" fmla="*/ 0 h 635"/>
              <a:gd name="T2" fmla="*/ 30 w 29209"/>
              <a:gd name="T3" fmla="*/ 0 h 635"/>
              <a:gd name="T4" fmla="*/ 0 w 29209"/>
              <a:gd name="T5" fmla="*/ 0 h 635"/>
              <a:gd name="T6" fmla="*/ 25891 w 29209"/>
              <a:gd name="T7" fmla="*/ 0 h 635"/>
              <a:gd name="T8" fmla="*/ 26148 w 29209"/>
              <a:gd name="T9" fmla="*/ 0 h 635"/>
              <a:gd name="T10" fmla="*/ 17105 w 29209"/>
              <a:gd name="T11" fmla="*/ 0 h 635"/>
              <a:gd name="T12" fmla="*/ 15766 w 29209"/>
              <a:gd name="T13" fmla="*/ 0 h 635"/>
              <a:gd name="T14" fmla="*/ 14399 w 29209"/>
              <a:gd name="T15" fmla="*/ 0 h 635"/>
              <a:gd name="T16" fmla="*/ 26322 w 29209"/>
              <a:gd name="T17" fmla="*/ 0 h 635"/>
              <a:gd name="T18" fmla="*/ 19550 w 29209"/>
              <a:gd name="T19" fmla="*/ 0 h 635"/>
              <a:gd name="T20" fmla="*/ 18359 w 29209"/>
              <a:gd name="T21" fmla="*/ 0 h 635"/>
              <a:gd name="T22" fmla="*/ 17105 w 29209"/>
              <a:gd name="T23" fmla="*/ 0 h 635"/>
              <a:gd name="T24" fmla="*/ 26148 w 29209"/>
              <a:gd name="T25" fmla="*/ 0 h 635"/>
              <a:gd name="T26" fmla="*/ 26322 w 29209"/>
              <a:gd name="T27" fmla="*/ 0 h 6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5" name="object 71"/>
          <p:cNvSpPr>
            <a:spLocks/>
          </p:cNvSpPr>
          <p:nvPr/>
        </p:nvSpPr>
        <p:spPr bwMode="auto">
          <a:xfrm>
            <a:off x="465138" y="215900"/>
            <a:ext cx="28575" cy="0"/>
          </a:xfrm>
          <a:custGeom>
            <a:avLst/>
            <a:gdLst>
              <a:gd name="T0" fmla="*/ 28542 w 28575"/>
              <a:gd name="T1" fmla="*/ 0 h 635"/>
              <a:gd name="T2" fmla="*/ 80 w 28575"/>
              <a:gd name="T3" fmla="*/ 0 h 635"/>
              <a:gd name="T4" fmla="*/ 0 w 28575"/>
              <a:gd name="T5" fmla="*/ 0 h 635"/>
              <a:gd name="T6" fmla="*/ 28036 w 28575"/>
              <a:gd name="T7" fmla="*/ 0 h 635"/>
              <a:gd name="T8" fmla="*/ 28312 w 28575"/>
              <a:gd name="T9" fmla="*/ 0 h 635"/>
              <a:gd name="T10" fmla="*/ 28542 w 28575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6" name="object 72"/>
          <p:cNvSpPr>
            <a:spLocks/>
          </p:cNvSpPr>
          <p:nvPr/>
        </p:nvSpPr>
        <p:spPr bwMode="auto">
          <a:xfrm>
            <a:off x="465138" y="215900"/>
            <a:ext cx="28575" cy="0"/>
          </a:xfrm>
          <a:custGeom>
            <a:avLst/>
            <a:gdLst>
              <a:gd name="T0" fmla="*/ 80 w 28575"/>
              <a:gd name="T1" fmla="*/ 0 h 635"/>
              <a:gd name="T2" fmla="*/ 28346 w 28575"/>
              <a:gd name="T3" fmla="*/ 0 h 635"/>
              <a:gd name="T4" fmla="*/ 27840 w 28575"/>
              <a:gd name="T5" fmla="*/ 0 h 635"/>
              <a:gd name="T6" fmla="*/ 0 w 28575"/>
              <a:gd name="T7" fmla="*/ 0 h 635"/>
              <a:gd name="T8" fmla="*/ 80 w 2857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7" name="object 73"/>
          <p:cNvSpPr>
            <a:spLocks/>
          </p:cNvSpPr>
          <p:nvPr/>
        </p:nvSpPr>
        <p:spPr bwMode="auto">
          <a:xfrm>
            <a:off x="465138" y="215900"/>
            <a:ext cx="28575" cy="0"/>
          </a:xfrm>
          <a:custGeom>
            <a:avLst/>
            <a:gdLst>
              <a:gd name="T0" fmla="*/ 28070 w 28575"/>
              <a:gd name="T1" fmla="*/ 0 h 635"/>
              <a:gd name="T2" fmla="*/ 34 w 28575"/>
              <a:gd name="T3" fmla="*/ 0 h 635"/>
              <a:gd name="T4" fmla="*/ 0 w 28575"/>
              <a:gd name="T5" fmla="*/ 0 h 635"/>
              <a:gd name="T6" fmla="*/ 27564 w 28575"/>
              <a:gd name="T7" fmla="*/ 0 h 635"/>
              <a:gd name="T8" fmla="*/ 28070 w 2857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8" name="object 74"/>
          <p:cNvSpPr>
            <a:spLocks/>
          </p:cNvSpPr>
          <p:nvPr/>
        </p:nvSpPr>
        <p:spPr bwMode="auto">
          <a:xfrm>
            <a:off x="465138" y="215900"/>
            <a:ext cx="28575" cy="0"/>
          </a:xfrm>
          <a:custGeom>
            <a:avLst/>
            <a:gdLst>
              <a:gd name="T0" fmla="*/ 30498 w 27940"/>
              <a:gd name="T1" fmla="*/ 0 h 635"/>
              <a:gd name="T2" fmla="*/ 38 w 27940"/>
              <a:gd name="T3" fmla="*/ 0 h 635"/>
              <a:gd name="T4" fmla="*/ 0 w 27940"/>
              <a:gd name="T5" fmla="*/ 0 h 635"/>
              <a:gd name="T6" fmla="*/ 29893 w 27940"/>
              <a:gd name="T7" fmla="*/ 0 h 635"/>
              <a:gd name="T8" fmla="*/ 30498 w 27940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19" name="object 75"/>
          <p:cNvSpPr>
            <a:spLocks/>
          </p:cNvSpPr>
          <p:nvPr/>
        </p:nvSpPr>
        <p:spPr bwMode="auto">
          <a:xfrm>
            <a:off x="465138" y="215900"/>
            <a:ext cx="28575" cy="1588"/>
          </a:xfrm>
          <a:custGeom>
            <a:avLst/>
            <a:gdLst>
              <a:gd name="T0" fmla="*/ 30195 w 27940"/>
              <a:gd name="T1" fmla="*/ 0 h 635"/>
              <a:gd name="T2" fmla="*/ 38 w 27940"/>
              <a:gd name="T3" fmla="*/ 0 h 635"/>
              <a:gd name="T4" fmla="*/ 0 w 27940"/>
              <a:gd name="T5" fmla="*/ 12089 h 635"/>
              <a:gd name="T6" fmla="*/ 29592 w 27940"/>
              <a:gd name="T7" fmla="*/ 12089 h 635"/>
              <a:gd name="T8" fmla="*/ 30195 w 27940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0" name="object 76"/>
          <p:cNvSpPr>
            <a:spLocks/>
          </p:cNvSpPr>
          <p:nvPr/>
        </p:nvSpPr>
        <p:spPr bwMode="auto">
          <a:xfrm>
            <a:off x="465138" y="215900"/>
            <a:ext cx="28575" cy="1588"/>
          </a:xfrm>
          <a:custGeom>
            <a:avLst/>
            <a:gdLst>
              <a:gd name="T0" fmla="*/ 0 w 27940"/>
              <a:gd name="T1" fmla="*/ 0 h 635"/>
              <a:gd name="T2" fmla="*/ 29893 w 27940"/>
              <a:gd name="T3" fmla="*/ 0 h 635"/>
              <a:gd name="T4" fmla="*/ 29288 w 27940"/>
              <a:gd name="T5" fmla="*/ 12089 h 635"/>
              <a:gd name="T6" fmla="*/ 0 w 27940"/>
              <a:gd name="T7" fmla="*/ 12089 h 635"/>
              <a:gd name="T8" fmla="*/ 0 w 27940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1" name="object 77"/>
          <p:cNvSpPr>
            <a:spLocks/>
          </p:cNvSpPr>
          <p:nvPr/>
        </p:nvSpPr>
        <p:spPr bwMode="auto">
          <a:xfrm>
            <a:off x="465138" y="215900"/>
            <a:ext cx="28575" cy="1588"/>
          </a:xfrm>
          <a:custGeom>
            <a:avLst/>
            <a:gdLst>
              <a:gd name="T0" fmla="*/ 32446 w 27304"/>
              <a:gd name="T1" fmla="*/ 0 h 635"/>
              <a:gd name="T2" fmla="*/ 0 w 27304"/>
              <a:gd name="T3" fmla="*/ 0 h 635"/>
              <a:gd name="T4" fmla="*/ 0 w 27304"/>
              <a:gd name="T5" fmla="*/ 10713 h 635"/>
              <a:gd name="T6" fmla="*/ 31880 w 27304"/>
              <a:gd name="T7" fmla="*/ 10713 h 635"/>
              <a:gd name="T8" fmla="*/ 32156 w 27304"/>
              <a:gd name="T9" fmla="*/ 4897 h 635"/>
              <a:gd name="T10" fmla="*/ 32446 w 27304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2" name="object 78"/>
          <p:cNvSpPr>
            <a:spLocks/>
          </p:cNvSpPr>
          <p:nvPr/>
        </p:nvSpPr>
        <p:spPr bwMode="auto">
          <a:xfrm>
            <a:off x="465138" y="215900"/>
            <a:ext cx="28575" cy="1588"/>
          </a:xfrm>
          <a:custGeom>
            <a:avLst/>
            <a:gdLst>
              <a:gd name="T0" fmla="*/ 32114 w 27304"/>
              <a:gd name="T1" fmla="*/ 0 h 635"/>
              <a:gd name="T2" fmla="*/ 0 w 27304"/>
              <a:gd name="T3" fmla="*/ 0 h 635"/>
              <a:gd name="T4" fmla="*/ 31880 w 27304"/>
              <a:gd name="T5" fmla="*/ 4459 h 635"/>
              <a:gd name="T6" fmla="*/ 32114 w 27304"/>
              <a:gd name="T7" fmla="*/ 0 h 6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3" name="object 79"/>
          <p:cNvSpPr>
            <a:spLocks/>
          </p:cNvSpPr>
          <p:nvPr/>
        </p:nvSpPr>
        <p:spPr bwMode="auto">
          <a:xfrm>
            <a:off x="515938" y="174625"/>
            <a:ext cx="33337" cy="28575"/>
          </a:xfrm>
          <a:custGeom>
            <a:avLst/>
            <a:gdLst>
              <a:gd name="T0" fmla="*/ 18080 w 34290"/>
              <a:gd name="T1" fmla="*/ 0 h 28575"/>
              <a:gd name="T2" fmla="*/ 17803 w 34290"/>
              <a:gd name="T3" fmla="*/ 0 h 28575"/>
              <a:gd name="T4" fmla="*/ 17442 w 34290"/>
              <a:gd name="T5" fmla="*/ 34 h 28575"/>
              <a:gd name="T6" fmla="*/ 16959 w 34290"/>
              <a:gd name="T7" fmla="*/ 148 h 28575"/>
              <a:gd name="T8" fmla="*/ 16785 w 34290"/>
              <a:gd name="T9" fmla="*/ 148 h 28575"/>
              <a:gd name="T10" fmla="*/ 16570 w 34290"/>
              <a:gd name="T11" fmla="*/ 194 h 28575"/>
              <a:gd name="T12" fmla="*/ 16364 w 34290"/>
              <a:gd name="T13" fmla="*/ 229 h 28575"/>
              <a:gd name="T14" fmla="*/ 16179 w 34290"/>
              <a:gd name="T15" fmla="*/ 274 h 28575"/>
              <a:gd name="T16" fmla="*/ 5330 w 34290"/>
              <a:gd name="T17" fmla="*/ 6150 h 28575"/>
              <a:gd name="T18" fmla="*/ 4838 w 34290"/>
              <a:gd name="T19" fmla="*/ 6619 h 28575"/>
              <a:gd name="T20" fmla="*/ 728 w 34290"/>
              <a:gd name="T21" fmla="*/ 13548 h 28575"/>
              <a:gd name="T22" fmla="*/ 102 w 34290"/>
              <a:gd name="T23" fmla="*/ 15037 h 28575"/>
              <a:gd name="T24" fmla="*/ 15162 w 34290"/>
              <a:gd name="T25" fmla="*/ 28425 h 28575"/>
              <a:gd name="T26" fmla="*/ 16292 w 34290"/>
              <a:gd name="T27" fmla="*/ 27600 h 28575"/>
              <a:gd name="T28" fmla="*/ 17411 w 34290"/>
              <a:gd name="T29" fmla="*/ 26821 h 28575"/>
              <a:gd name="T30" fmla="*/ 30553 w 34290"/>
              <a:gd name="T31" fmla="*/ 19767 h 28575"/>
              <a:gd name="T32" fmla="*/ 30017 w 34290"/>
              <a:gd name="T33" fmla="*/ 19686 h 28575"/>
              <a:gd name="T34" fmla="*/ 28867 w 34290"/>
              <a:gd name="T35" fmla="*/ 19343 h 28575"/>
              <a:gd name="T36" fmla="*/ 28333 w 34290"/>
              <a:gd name="T37" fmla="*/ 19102 h 28575"/>
              <a:gd name="T38" fmla="*/ 28024 w 34290"/>
              <a:gd name="T39" fmla="*/ 18942 h 28575"/>
              <a:gd name="T40" fmla="*/ 18963 w 34290"/>
              <a:gd name="T41" fmla="*/ 274 h 28575"/>
              <a:gd name="T42" fmla="*/ 18718 w 34290"/>
              <a:gd name="T43" fmla="*/ 114 h 28575"/>
              <a:gd name="T44" fmla="*/ 18080 w 34290"/>
              <a:gd name="T45" fmla="*/ 0 h 2857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4" name="object 80"/>
          <p:cNvSpPr>
            <a:spLocks/>
          </p:cNvSpPr>
          <p:nvPr/>
        </p:nvSpPr>
        <p:spPr bwMode="auto">
          <a:xfrm>
            <a:off x="468313" y="165100"/>
            <a:ext cx="88900" cy="50800"/>
          </a:xfrm>
          <a:custGeom>
            <a:avLst/>
            <a:gdLst>
              <a:gd name="T0" fmla="*/ 380 w 90170"/>
              <a:gd name="T1" fmla="*/ 44068 h 50800"/>
              <a:gd name="T2" fmla="*/ 21328 w 90170"/>
              <a:gd name="T3" fmla="*/ 50037 h 50800"/>
              <a:gd name="T4" fmla="*/ 25121 w 90170"/>
              <a:gd name="T5" fmla="*/ 49275 h 50800"/>
              <a:gd name="T6" fmla="*/ 15908 w 90170"/>
              <a:gd name="T7" fmla="*/ 47620 h 50800"/>
              <a:gd name="T8" fmla="*/ 10804 w 90170"/>
              <a:gd name="T9" fmla="*/ 47193 h 50800"/>
              <a:gd name="T10" fmla="*/ 7794 w 90170"/>
              <a:gd name="T11" fmla="*/ 46524 h 50800"/>
              <a:gd name="T12" fmla="*/ 5649 w 90170"/>
              <a:gd name="T13" fmla="*/ 45846 h 50800"/>
              <a:gd name="T14" fmla="*/ 2009 w 90170"/>
              <a:gd name="T15" fmla="*/ 44068 h 50800"/>
              <a:gd name="T16" fmla="*/ 19991 w 90170"/>
              <a:gd name="T17" fmla="*/ 47370 h 50800"/>
              <a:gd name="T18" fmla="*/ 30214 w 90170"/>
              <a:gd name="T19" fmla="*/ 47620 h 50800"/>
              <a:gd name="T20" fmla="*/ 16052 w 90170"/>
              <a:gd name="T21" fmla="*/ 47620 h 50800"/>
              <a:gd name="T22" fmla="*/ 43430 w 90170"/>
              <a:gd name="T23" fmla="*/ 253 h 50800"/>
              <a:gd name="T24" fmla="*/ 36072 w 90170"/>
              <a:gd name="T25" fmla="*/ 3174 h 50800"/>
              <a:gd name="T26" fmla="*/ 24258 w 90170"/>
              <a:gd name="T27" fmla="*/ 18668 h 50800"/>
              <a:gd name="T28" fmla="*/ 5171 w 90170"/>
              <a:gd name="T29" fmla="*/ 43433 h 50800"/>
              <a:gd name="T30" fmla="*/ 3237 w 90170"/>
              <a:gd name="T31" fmla="*/ 44703 h 50800"/>
              <a:gd name="T32" fmla="*/ 8844 w 90170"/>
              <a:gd name="T33" fmla="*/ 46735 h 50800"/>
              <a:gd name="T34" fmla="*/ 19100 w 90170"/>
              <a:gd name="T35" fmla="*/ 47497 h 50800"/>
              <a:gd name="T36" fmla="*/ 33552 w 90170"/>
              <a:gd name="T37" fmla="*/ 45592 h 50800"/>
              <a:gd name="T38" fmla="*/ 37376 w 90170"/>
              <a:gd name="T39" fmla="*/ 41782 h 50800"/>
              <a:gd name="T40" fmla="*/ 40201 w 90170"/>
              <a:gd name="T41" fmla="*/ 37591 h 50800"/>
              <a:gd name="T42" fmla="*/ 45066 w 90170"/>
              <a:gd name="T43" fmla="*/ 25145 h 50800"/>
              <a:gd name="T44" fmla="*/ 67690 w 90170"/>
              <a:gd name="T45" fmla="*/ 9779 h 50800"/>
              <a:gd name="T46" fmla="*/ 66125 w 90170"/>
              <a:gd name="T47" fmla="*/ 7747 h 50800"/>
              <a:gd name="T48" fmla="*/ 50860 w 90170"/>
              <a:gd name="T49" fmla="*/ 3429 h 50800"/>
              <a:gd name="T50" fmla="*/ 67760 w 90170"/>
              <a:gd name="T51" fmla="*/ 10160 h 50800"/>
              <a:gd name="T52" fmla="*/ 65110 w 90170"/>
              <a:gd name="T53" fmla="*/ 10668 h 50800"/>
              <a:gd name="T54" fmla="*/ 75753 w 90170"/>
              <a:gd name="T55" fmla="*/ 29591 h 50800"/>
              <a:gd name="T56" fmla="*/ 82860 w 90170"/>
              <a:gd name="T57" fmla="*/ 27051 h 50800"/>
              <a:gd name="T58" fmla="*/ 74525 w 90170"/>
              <a:gd name="T59" fmla="*/ 25908 h 50800"/>
              <a:gd name="T60" fmla="*/ 71994 w 90170"/>
              <a:gd name="T61" fmla="*/ 23876 h 50800"/>
              <a:gd name="T62" fmla="*/ 67760 w 90170"/>
              <a:gd name="T63" fmla="*/ 10160 h 50800"/>
              <a:gd name="T64" fmla="*/ 45066 w 90170"/>
              <a:gd name="T65" fmla="*/ 25145 h 50800"/>
              <a:gd name="T66" fmla="*/ 81098 w 90170"/>
              <a:gd name="T67" fmla="*/ 16129 h 50800"/>
              <a:gd name="T68" fmla="*/ 82860 w 90170"/>
              <a:gd name="T69" fmla="*/ 27051 h 50800"/>
              <a:gd name="T70" fmla="*/ 84445 w 90170"/>
              <a:gd name="T71" fmla="*/ 16510 h 50800"/>
              <a:gd name="T72" fmla="*/ 77534 w 90170"/>
              <a:gd name="T73" fmla="*/ 12700 h 50800"/>
              <a:gd name="T74" fmla="*/ 75340 w 90170"/>
              <a:gd name="T75" fmla="*/ 13462 h 50800"/>
              <a:gd name="T76" fmla="*/ 73188 w 90170"/>
              <a:gd name="T77" fmla="*/ 14859 h 50800"/>
              <a:gd name="T78" fmla="*/ 67940 w 90170"/>
              <a:gd name="T79" fmla="*/ 15871 h 50800"/>
              <a:gd name="T80" fmla="*/ 69647 w 90170"/>
              <a:gd name="T81" fmla="*/ 20857 h 50800"/>
              <a:gd name="T82" fmla="*/ 73894 w 90170"/>
              <a:gd name="T83" fmla="*/ 21717 h 50800"/>
              <a:gd name="T84" fmla="*/ 74184 w 90170"/>
              <a:gd name="T85" fmla="*/ 19812 h 50800"/>
              <a:gd name="T86" fmla="*/ 76308 w 90170"/>
              <a:gd name="T87" fmla="*/ 16002 h 50800"/>
              <a:gd name="T88" fmla="*/ 83403 w 90170"/>
              <a:gd name="T89" fmla="*/ 14605 h 50800"/>
              <a:gd name="T90" fmla="*/ 80348 w 90170"/>
              <a:gd name="T91" fmla="*/ 12827 h 50800"/>
              <a:gd name="T92" fmla="*/ 67648 w 90170"/>
              <a:gd name="T93" fmla="*/ 12827 h 50800"/>
              <a:gd name="T94" fmla="*/ 67718 w 90170"/>
              <a:gd name="T95" fmla="*/ 12446 h 50800"/>
              <a:gd name="T96" fmla="*/ 61933 w 90170"/>
              <a:gd name="T97" fmla="*/ 7620 h 50800"/>
              <a:gd name="T98" fmla="*/ 65050 w 90170"/>
              <a:gd name="T99" fmla="*/ 7366 h 5080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5" name="object 81"/>
          <p:cNvSpPr>
            <a:spLocks/>
          </p:cNvSpPr>
          <p:nvPr/>
        </p:nvSpPr>
        <p:spPr bwMode="auto">
          <a:xfrm>
            <a:off x="541338" y="188913"/>
            <a:ext cx="7937" cy="6350"/>
          </a:xfrm>
          <a:custGeom>
            <a:avLst/>
            <a:gdLst>
              <a:gd name="T0" fmla="*/ 0 w 8254"/>
              <a:gd name="T1" fmla="*/ 0 h 5714"/>
              <a:gd name="T2" fmla="*/ 541 w 8254"/>
              <a:gd name="T3" fmla="*/ 1187 h 5714"/>
              <a:gd name="T4" fmla="*/ 1583 w 8254"/>
              <a:gd name="T5" fmla="*/ 3215 h 5714"/>
              <a:gd name="T6" fmla="*/ 2390 w 8254"/>
              <a:gd name="T7" fmla="*/ 4594 h 5714"/>
              <a:gd name="T8" fmla="*/ 2905 w 8254"/>
              <a:gd name="T9" fmla="*/ 5258 h 5714"/>
              <a:gd name="T10" fmla="*/ 3293 w 8254"/>
              <a:gd name="T11" fmla="*/ 5850 h 5714"/>
              <a:gd name="T12" fmla="*/ 7029 w 8254"/>
              <a:gd name="T13" fmla="*/ 8174 h 5714"/>
              <a:gd name="T14" fmla="*/ 6351 w 8254"/>
              <a:gd name="T15" fmla="*/ 7878 h 5714"/>
              <a:gd name="T16" fmla="*/ 5532 w 8254"/>
              <a:gd name="T17" fmla="*/ 7336 h 5714"/>
              <a:gd name="T18" fmla="*/ 471 w 8254"/>
              <a:gd name="T19" fmla="*/ 942 h 5714"/>
              <a:gd name="T20" fmla="*/ 0 w 8254"/>
              <a:gd name="T21" fmla="*/ 0 h 57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6" name="object 82"/>
          <p:cNvSpPr>
            <a:spLocks/>
          </p:cNvSpPr>
          <p:nvPr/>
        </p:nvSpPr>
        <p:spPr bwMode="auto">
          <a:xfrm>
            <a:off x="542925" y="180975"/>
            <a:ext cx="12700" cy="11113"/>
          </a:xfrm>
          <a:custGeom>
            <a:avLst/>
            <a:gdLst>
              <a:gd name="T0" fmla="*/ 2033 w 12065"/>
              <a:gd name="T1" fmla="*/ 5104 h 12064"/>
              <a:gd name="T2" fmla="*/ 0 w 12065"/>
              <a:gd name="T3" fmla="*/ 5244 h 12064"/>
              <a:gd name="T4" fmla="*/ 535 w 12065"/>
              <a:gd name="T5" fmla="*/ 5607 h 12064"/>
              <a:gd name="T6" fmla="*/ 1221 w 12065"/>
              <a:gd name="T7" fmla="*/ 6003 h 12064"/>
              <a:gd name="T8" fmla="*/ 9417 w 12065"/>
              <a:gd name="T9" fmla="*/ 8403 h 12064"/>
              <a:gd name="T10" fmla="*/ 9897 w 12065"/>
              <a:gd name="T11" fmla="*/ 8370 h 12064"/>
              <a:gd name="T12" fmla="*/ 10334 w 12065"/>
              <a:gd name="T13" fmla="*/ 8287 h 12064"/>
              <a:gd name="T14" fmla="*/ 11153 w 12065"/>
              <a:gd name="T15" fmla="*/ 8065 h 12064"/>
              <a:gd name="T16" fmla="*/ 11583 w 12065"/>
              <a:gd name="T17" fmla="*/ 7867 h 12064"/>
              <a:gd name="T18" fmla="*/ 11900 w 12065"/>
              <a:gd name="T19" fmla="*/ 7694 h 12064"/>
              <a:gd name="T20" fmla="*/ 7200 w 12065"/>
              <a:gd name="T21" fmla="*/ 7694 h 12064"/>
              <a:gd name="T22" fmla="*/ 3836 w 12065"/>
              <a:gd name="T23" fmla="*/ 5186 h 12064"/>
              <a:gd name="T24" fmla="*/ 2131 w 12065"/>
              <a:gd name="T25" fmla="*/ 5186 h 12064"/>
              <a:gd name="T26" fmla="*/ 2033 w 12065"/>
              <a:gd name="T27" fmla="*/ 5104 h 12064"/>
              <a:gd name="T28" fmla="*/ 10136 w 12065"/>
              <a:gd name="T29" fmla="*/ 0 h 12064"/>
              <a:gd name="T30" fmla="*/ 4149 w 12065"/>
              <a:gd name="T31" fmla="*/ 2927 h 12064"/>
              <a:gd name="T32" fmla="*/ 4309 w 12065"/>
              <a:gd name="T33" fmla="*/ 3240 h 12064"/>
              <a:gd name="T34" fmla="*/ 4488 w 12065"/>
              <a:gd name="T35" fmla="*/ 3495 h 12064"/>
              <a:gd name="T36" fmla="*/ 4729 w 12065"/>
              <a:gd name="T37" fmla="*/ 3777 h 12064"/>
              <a:gd name="T38" fmla="*/ 5068 w 12065"/>
              <a:gd name="T39" fmla="*/ 4082 h 12064"/>
              <a:gd name="T40" fmla="*/ 3288 w 12065"/>
              <a:gd name="T41" fmla="*/ 4765 h 12064"/>
              <a:gd name="T42" fmla="*/ 7200 w 12065"/>
              <a:gd name="T43" fmla="*/ 7694 h 12064"/>
              <a:gd name="T44" fmla="*/ 11900 w 12065"/>
              <a:gd name="T45" fmla="*/ 7694 h 12064"/>
              <a:gd name="T46" fmla="*/ 12113 w 12065"/>
              <a:gd name="T47" fmla="*/ 7578 h 12064"/>
              <a:gd name="T48" fmla="*/ 14584 w 12065"/>
              <a:gd name="T49" fmla="*/ 3892 h 12064"/>
              <a:gd name="T50" fmla="*/ 14428 w 12065"/>
              <a:gd name="T51" fmla="*/ 1631 h 12064"/>
              <a:gd name="T52" fmla="*/ 10913 w 12065"/>
              <a:gd name="T53" fmla="*/ 25 h 12064"/>
              <a:gd name="T54" fmla="*/ 10136 w 12065"/>
              <a:gd name="T55" fmla="*/ 0 h 12064"/>
              <a:gd name="T56" fmla="*/ 3572 w 12065"/>
              <a:gd name="T57" fmla="*/ 4989 h 12064"/>
              <a:gd name="T58" fmla="*/ 2414 w 12065"/>
              <a:gd name="T59" fmla="*/ 5072 h 12064"/>
              <a:gd name="T60" fmla="*/ 2131 w 12065"/>
              <a:gd name="T61" fmla="*/ 5186 h 12064"/>
              <a:gd name="T62" fmla="*/ 3836 w 12065"/>
              <a:gd name="T63" fmla="*/ 5186 h 12064"/>
              <a:gd name="T64" fmla="*/ 3572 w 12065"/>
              <a:gd name="T65" fmla="*/ 4989 h 120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lnTo>
                  <a:pt x="1655" y="7089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7" name="object 83"/>
          <p:cNvSpPr>
            <a:spLocks/>
          </p:cNvSpPr>
          <p:nvPr/>
        </p:nvSpPr>
        <p:spPr bwMode="auto">
          <a:xfrm>
            <a:off x="606425" y="192088"/>
            <a:ext cx="1588" cy="1587"/>
          </a:xfrm>
          <a:custGeom>
            <a:avLst/>
            <a:gdLst>
              <a:gd name="T0" fmla="*/ 4491 w 634"/>
              <a:gd name="T1" fmla="*/ 0 h 1905"/>
              <a:gd name="T2" fmla="*/ 0 w 634"/>
              <a:gd name="T3" fmla="*/ 645 h 1905"/>
              <a:gd name="T4" fmla="*/ 4491 w 634"/>
              <a:gd name="T5" fmla="*/ 739 h 1905"/>
              <a:gd name="T6" fmla="*/ 4491 w 634"/>
              <a:gd name="T7" fmla="*/ 0 h 19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8" name="object 84"/>
          <p:cNvSpPr>
            <a:spLocks/>
          </p:cNvSpPr>
          <p:nvPr/>
        </p:nvSpPr>
        <p:spPr bwMode="auto">
          <a:xfrm>
            <a:off x="606425" y="192088"/>
            <a:ext cx="0" cy="1587"/>
          </a:xfrm>
          <a:custGeom>
            <a:avLst/>
            <a:gdLst>
              <a:gd name="T0" fmla="*/ 0 w 634"/>
              <a:gd name="T1" fmla="*/ 0 h 2539"/>
              <a:gd name="T2" fmla="*/ 0 w 634"/>
              <a:gd name="T3" fmla="*/ 131 h 2539"/>
              <a:gd name="T4" fmla="*/ 0 w 634"/>
              <a:gd name="T5" fmla="*/ 239 h 2539"/>
              <a:gd name="T6" fmla="*/ 0 w 634"/>
              <a:gd name="T7" fmla="*/ 299 h 2539"/>
              <a:gd name="T8" fmla="*/ 0 w 634"/>
              <a:gd name="T9" fmla="*/ 346 h 2539"/>
              <a:gd name="T10" fmla="*/ 0 w 634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29" name="object 85"/>
          <p:cNvSpPr>
            <a:spLocks/>
          </p:cNvSpPr>
          <p:nvPr/>
        </p:nvSpPr>
        <p:spPr bwMode="auto">
          <a:xfrm>
            <a:off x="606425" y="190500"/>
            <a:ext cx="1588" cy="3175"/>
          </a:xfrm>
          <a:custGeom>
            <a:avLst/>
            <a:gdLst>
              <a:gd name="T0" fmla="*/ 14016 w 634"/>
              <a:gd name="T1" fmla="*/ 0 h 3175"/>
              <a:gd name="T2" fmla="*/ 4491 w 634"/>
              <a:gd name="T3" fmla="*/ 435 h 3175"/>
              <a:gd name="T4" fmla="*/ 0 w 634"/>
              <a:gd name="T5" fmla="*/ 2313 h 3175"/>
              <a:gd name="T6" fmla="*/ 6299 w 634"/>
              <a:gd name="T7" fmla="*/ 2622 h 3175"/>
              <a:gd name="T8" fmla="*/ 14016 w 634"/>
              <a:gd name="T9" fmla="*/ 2897 h 3175"/>
              <a:gd name="T10" fmla="*/ 14016 w 634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0" name="object 86"/>
          <p:cNvSpPr>
            <a:spLocks/>
          </p:cNvSpPr>
          <p:nvPr/>
        </p:nvSpPr>
        <p:spPr bwMode="auto">
          <a:xfrm>
            <a:off x="606425" y="190500"/>
            <a:ext cx="1588" cy="4763"/>
          </a:xfrm>
          <a:custGeom>
            <a:avLst/>
            <a:gdLst>
              <a:gd name="T0" fmla="*/ 14016 w 634"/>
              <a:gd name="T1" fmla="*/ 0 h 3810"/>
              <a:gd name="T2" fmla="*/ 6299 w 634"/>
              <a:gd name="T3" fmla="*/ 670 h 3810"/>
              <a:gd name="T4" fmla="*/ 0 w 634"/>
              <a:gd name="T5" fmla="*/ 1426 h 3810"/>
              <a:gd name="T6" fmla="*/ 0 w 634"/>
              <a:gd name="T7" fmla="*/ 6962 h 3810"/>
              <a:gd name="T8" fmla="*/ 6299 w 634"/>
              <a:gd name="T9" fmla="*/ 7636 h 3810"/>
              <a:gd name="T10" fmla="*/ 14016 w 634"/>
              <a:gd name="T11" fmla="*/ 8223 h 3810"/>
              <a:gd name="T12" fmla="*/ 14016 w 634"/>
              <a:gd name="T13" fmla="*/ 0 h 38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1" name="object 87"/>
          <p:cNvSpPr>
            <a:spLocks/>
          </p:cNvSpPr>
          <p:nvPr/>
        </p:nvSpPr>
        <p:spPr bwMode="auto">
          <a:xfrm>
            <a:off x="606425" y="190500"/>
            <a:ext cx="1588" cy="3175"/>
          </a:xfrm>
          <a:custGeom>
            <a:avLst/>
            <a:gdLst>
              <a:gd name="T0" fmla="*/ 14016 w 634"/>
              <a:gd name="T1" fmla="*/ 0 h 3810"/>
              <a:gd name="T2" fmla="*/ 0 w 634"/>
              <a:gd name="T3" fmla="*/ 227 h 3810"/>
              <a:gd name="T4" fmla="*/ 0 w 634"/>
              <a:gd name="T5" fmla="*/ 1623 h 3810"/>
              <a:gd name="T6" fmla="*/ 6299 w 634"/>
              <a:gd name="T7" fmla="*/ 1740 h 3810"/>
              <a:gd name="T8" fmla="*/ 14016 w 634"/>
              <a:gd name="T9" fmla="*/ 1833 h 3810"/>
              <a:gd name="T10" fmla="*/ 14016 w 634"/>
              <a:gd name="T11" fmla="*/ 0 h 38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2" name="object 88"/>
          <p:cNvSpPr>
            <a:spLocks/>
          </p:cNvSpPr>
          <p:nvPr/>
        </p:nvSpPr>
        <p:spPr bwMode="auto">
          <a:xfrm>
            <a:off x="608013" y="190500"/>
            <a:ext cx="0" cy="4763"/>
          </a:xfrm>
          <a:custGeom>
            <a:avLst/>
            <a:gdLst>
              <a:gd name="T0" fmla="*/ 0 w 634"/>
              <a:gd name="T1" fmla="*/ 0 h 4444"/>
              <a:gd name="T2" fmla="*/ 0 w 634"/>
              <a:gd name="T3" fmla="*/ 256 h 4444"/>
              <a:gd name="T4" fmla="*/ 0 w 634"/>
              <a:gd name="T5" fmla="*/ 573 h 4444"/>
              <a:gd name="T6" fmla="*/ 0 w 634"/>
              <a:gd name="T7" fmla="*/ 5018 h 4444"/>
              <a:gd name="T8" fmla="*/ 0 w 634"/>
              <a:gd name="T9" fmla="*/ 5272 h 4444"/>
              <a:gd name="T10" fmla="*/ 0 w 634"/>
              <a:gd name="T11" fmla="*/ 5470 h 4444"/>
              <a:gd name="T12" fmla="*/ 0 w 634"/>
              <a:gd name="T13" fmla="*/ 0 h 44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3" name="object 89"/>
          <p:cNvSpPr>
            <a:spLocks/>
          </p:cNvSpPr>
          <p:nvPr/>
        </p:nvSpPr>
        <p:spPr bwMode="auto">
          <a:xfrm>
            <a:off x="608013" y="190500"/>
            <a:ext cx="0" cy="4763"/>
          </a:xfrm>
          <a:custGeom>
            <a:avLst/>
            <a:gdLst>
              <a:gd name="T0" fmla="*/ 0 w 634"/>
              <a:gd name="T1" fmla="*/ 0 h 5080"/>
              <a:gd name="T2" fmla="*/ 0 w 634"/>
              <a:gd name="T3" fmla="*/ 124 h 5080"/>
              <a:gd name="T4" fmla="*/ 0 w 634"/>
              <a:gd name="T5" fmla="*/ 275 h 5080"/>
              <a:gd name="T6" fmla="*/ 0 w 634"/>
              <a:gd name="T7" fmla="*/ 3213 h 5080"/>
              <a:gd name="T8" fmla="*/ 0 w 634"/>
              <a:gd name="T9" fmla="*/ 3451 h 5080"/>
              <a:gd name="T10" fmla="*/ 0 w 634"/>
              <a:gd name="T11" fmla="*/ 0 h 50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4" name="object 90"/>
          <p:cNvSpPr>
            <a:spLocks/>
          </p:cNvSpPr>
          <p:nvPr/>
        </p:nvSpPr>
        <p:spPr bwMode="auto">
          <a:xfrm>
            <a:off x="608013" y="190500"/>
            <a:ext cx="0" cy="4763"/>
          </a:xfrm>
          <a:custGeom>
            <a:avLst/>
            <a:gdLst>
              <a:gd name="T0" fmla="*/ 0 w 634"/>
              <a:gd name="T1" fmla="*/ 0 h 5080"/>
              <a:gd name="T2" fmla="*/ 0 w 634"/>
              <a:gd name="T3" fmla="*/ 114 h 5080"/>
              <a:gd name="T4" fmla="*/ 0 w 634"/>
              <a:gd name="T5" fmla="*/ 239 h 5080"/>
              <a:gd name="T6" fmla="*/ 0 w 634"/>
              <a:gd name="T7" fmla="*/ 3443 h 5080"/>
              <a:gd name="T8" fmla="*/ 0 w 634"/>
              <a:gd name="T9" fmla="*/ 3567 h 5080"/>
              <a:gd name="T10" fmla="*/ 0 w 634"/>
              <a:gd name="T11" fmla="*/ 3655 h 5080"/>
              <a:gd name="T12" fmla="*/ 0 w 634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5" name="object 91"/>
          <p:cNvSpPr>
            <a:spLocks/>
          </p:cNvSpPr>
          <p:nvPr/>
        </p:nvSpPr>
        <p:spPr bwMode="auto">
          <a:xfrm>
            <a:off x="608013" y="190500"/>
            <a:ext cx="0" cy="4763"/>
          </a:xfrm>
          <a:custGeom>
            <a:avLst/>
            <a:gdLst>
              <a:gd name="T0" fmla="*/ 0 w 634"/>
              <a:gd name="T1" fmla="*/ 0 h 5080"/>
              <a:gd name="T2" fmla="*/ 0 w 634"/>
              <a:gd name="T3" fmla="*/ 124 h 5080"/>
              <a:gd name="T4" fmla="*/ 0 w 634"/>
              <a:gd name="T5" fmla="*/ 212 h 5080"/>
              <a:gd name="T6" fmla="*/ 0 w 634"/>
              <a:gd name="T7" fmla="*/ 3664 h 5080"/>
              <a:gd name="T8" fmla="*/ 0 w 634"/>
              <a:gd name="T9" fmla="*/ 3752 h 5080"/>
              <a:gd name="T10" fmla="*/ 0 w 634"/>
              <a:gd name="T11" fmla="*/ 3850 h 5080"/>
              <a:gd name="T12" fmla="*/ 0 w 634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6" name="object 92"/>
          <p:cNvSpPr>
            <a:spLocks/>
          </p:cNvSpPr>
          <p:nvPr/>
        </p:nvSpPr>
        <p:spPr bwMode="auto">
          <a:xfrm>
            <a:off x="608013" y="190500"/>
            <a:ext cx="0" cy="4763"/>
          </a:xfrm>
          <a:custGeom>
            <a:avLst/>
            <a:gdLst>
              <a:gd name="T0" fmla="*/ 0 w 634"/>
              <a:gd name="T1" fmla="*/ 0 h 5714"/>
              <a:gd name="T2" fmla="*/ 0 w 634"/>
              <a:gd name="T3" fmla="*/ 33 h 5714"/>
              <a:gd name="T4" fmla="*/ 0 w 634"/>
              <a:gd name="T5" fmla="*/ 94 h 5714"/>
              <a:gd name="T6" fmla="*/ 0 w 634"/>
              <a:gd name="T7" fmla="*/ 2377 h 5714"/>
              <a:gd name="T8" fmla="*/ 0 w 634"/>
              <a:gd name="T9" fmla="*/ 2438 h 5714"/>
              <a:gd name="T10" fmla="*/ 0 w 634"/>
              <a:gd name="T11" fmla="*/ 2494 h 5714"/>
              <a:gd name="T12" fmla="*/ 0 w 634"/>
              <a:gd name="T13" fmla="*/ 0 h 57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7" name="object 93"/>
          <p:cNvSpPr>
            <a:spLocks/>
          </p:cNvSpPr>
          <p:nvPr/>
        </p:nvSpPr>
        <p:spPr bwMode="auto">
          <a:xfrm>
            <a:off x="608013" y="190500"/>
            <a:ext cx="0" cy="4763"/>
          </a:xfrm>
          <a:custGeom>
            <a:avLst/>
            <a:gdLst>
              <a:gd name="T0" fmla="*/ 0 w 634"/>
              <a:gd name="T1" fmla="*/ 0 h 5714"/>
              <a:gd name="T2" fmla="*/ 0 w 634"/>
              <a:gd name="T3" fmla="*/ 61 h 5714"/>
              <a:gd name="T4" fmla="*/ 0 w 634"/>
              <a:gd name="T5" fmla="*/ 94 h 5714"/>
              <a:gd name="T6" fmla="*/ 0 w 634"/>
              <a:gd name="T7" fmla="*/ 2499 h 5714"/>
              <a:gd name="T8" fmla="*/ 0 w 634"/>
              <a:gd name="T9" fmla="*/ 2593 h 5714"/>
              <a:gd name="T10" fmla="*/ 0 w 634"/>
              <a:gd name="T11" fmla="*/ 0 h 57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8" name="object 94"/>
          <p:cNvSpPr>
            <a:spLocks/>
          </p:cNvSpPr>
          <p:nvPr/>
        </p:nvSpPr>
        <p:spPr bwMode="auto">
          <a:xfrm>
            <a:off x="608013" y="190500"/>
            <a:ext cx="1587" cy="4763"/>
          </a:xfrm>
          <a:custGeom>
            <a:avLst/>
            <a:gdLst>
              <a:gd name="T0" fmla="*/ 13973 w 634"/>
              <a:gd name="T1" fmla="*/ 0 h 5714"/>
              <a:gd name="T2" fmla="*/ 6290 w 634"/>
              <a:gd name="T3" fmla="*/ 39 h 5714"/>
              <a:gd name="T4" fmla="*/ 0 w 634"/>
              <a:gd name="T5" fmla="*/ 99 h 5714"/>
              <a:gd name="T6" fmla="*/ 0 w 634"/>
              <a:gd name="T7" fmla="*/ 2593 h 5714"/>
              <a:gd name="T8" fmla="*/ 13973 w 634"/>
              <a:gd name="T9" fmla="*/ 2665 h 5714"/>
              <a:gd name="T10" fmla="*/ 13973 w 634"/>
              <a:gd name="T11" fmla="*/ 0 h 57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39" name="object 95"/>
          <p:cNvSpPr>
            <a:spLocks/>
          </p:cNvSpPr>
          <p:nvPr/>
        </p:nvSpPr>
        <p:spPr bwMode="auto">
          <a:xfrm>
            <a:off x="608013" y="188913"/>
            <a:ext cx="1587" cy="6350"/>
          </a:xfrm>
          <a:custGeom>
            <a:avLst/>
            <a:gdLst>
              <a:gd name="T0" fmla="*/ 0 w 634"/>
              <a:gd name="T1" fmla="*/ 8419 h 5714"/>
              <a:gd name="T2" fmla="*/ 0 w 634"/>
              <a:gd name="T3" fmla="*/ 224 h 5714"/>
              <a:gd name="T4" fmla="*/ 13502 w 634"/>
              <a:gd name="T5" fmla="*/ 0 h 5714"/>
              <a:gd name="T6" fmla="*/ 13502 w 634"/>
              <a:gd name="T7" fmla="*/ 8593 h 5714"/>
              <a:gd name="T8" fmla="*/ 0 w 634"/>
              <a:gd name="T9" fmla="*/ 8419 h 57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0" name="object 96"/>
          <p:cNvSpPr>
            <a:spLocks/>
          </p:cNvSpPr>
          <p:nvPr/>
        </p:nvSpPr>
        <p:spPr bwMode="auto">
          <a:xfrm>
            <a:off x="608013" y="188913"/>
            <a:ext cx="1587" cy="6350"/>
          </a:xfrm>
          <a:custGeom>
            <a:avLst/>
            <a:gdLst>
              <a:gd name="T0" fmla="*/ 0 w 634"/>
              <a:gd name="T1" fmla="*/ 5669 h 6350"/>
              <a:gd name="T2" fmla="*/ 0 w 634"/>
              <a:gd name="T3" fmla="*/ 148 h 6350"/>
              <a:gd name="T4" fmla="*/ 13502 w 634"/>
              <a:gd name="T5" fmla="*/ 0 h 6350"/>
              <a:gd name="T6" fmla="*/ 13502 w 634"/>
              <a:gd name="T7" fmla="*/ 5794 h 6350"/>
              <a:gd name="T8" fmla="*/ 0 w 634"/>
              <a:gd name="T9" fmla="*/ 5669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1" name="object 97"/>
          <p:cNvSpPr>
            <a:spLocks/>
          </p:cNvSpPr>
          <p:nvPr/>
        </p:nvSpPr>
        <p:spPr bwMode="auto">
          <a:xfrm>
            <a:off x="609600" y="188913"/>
            <a:ext cx="0" cy="6350"/>
          </a:xfrm>
          <a:custGeom>
            <a:avLst/>
            <a:gdLst>
              <a:gd name="T0" fmla="*/ 0 w 634"/>
              <a:gd name="T1" fmla="*/ 0 h 6350"/>
              <a:gd name="T2" fmla="*/ 0 w 634"/>
              <a:gd name="T3" fmla="*/ 45 h 6350"/>
              <a:gd name="T4" fmla="*/ 0 w 634"/>
              <a:gd name="T5" fmla="*/ 125 h 6350"/>
              <a:gd name="T6" fmla="*/ 0 w 634"/>
              <a:gd name="T7" fmla="*/ 5760 h 6350"/>
              <a:gd name="T8" fmla="*/ 0 w 634"/>
              <a:gd name="T9" fmla="*/ 5840 h 6350"/>
              <a:gd name="T10" fmla="*/ 0 w 634"/>
              <a:gd name="T11" fmla="*/ 5875 h 6350"/>
              <a:gd name="T12" fmla="*/ 0 w 634"/>
              <a:gd name="T13" fmla="*/ 0 h 63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2" name="object 98"/>
          <p:cNvSpPr>
            <a:spLocks/>
          </p:cNvSpPr>
          <p:nvPr/>
        </p:nvSpPr>
        <p:spPr bwMode="auto">
          <a:xfrm>
            <a:off x="609600" y="188913"/>
            <a:ext cx="0" cy="6350"/>
          </a:xfrm>
          <a:custGeom>
            <a:avLst/>
            <a:gdLst>
              <a:gd name="T0" fmla="*/ 0 w 634"/>
              <a:gd name="T1" fmla="*/ 5875 h 6350"/>
              <a:gd name="T2" fmla="*/ 0 w 634"/>
              <a:gd name="T3" fmla="*/ 80 h 6350"/>
              <a:gd name="T4" fmla="*/ 0 w 634"/>
              <a:gd name="T5" fmla="*/ 0 h 6350"/>
              <a:gd name="T6" fmla="*/ 0 w 634"/>
              <a:gd name="T7" fmla="*/ 5955 h 6350"/>
              <a:gd name="T8" fmla="*/ 0 w 634"/>
              <a:gd name="T9" fmla="*/ 5875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3" name="object 99"/>
          <p:cNvSpPr>
            <a:spLocks/>
          </p:cNvSpPr>
          <p:nvPr/>
        </p:nvSpPr>
        <p:spPr bwMode="auto">
          <a:xfrm>
            <a:off x="609600" y="188913"/>
            <a:ext cx="0" cy="6350"/>
          </a:xfrm>
          <a:custGeom>
            <a:avLst/>
            <a:gdLst>
              <a:gd name="T0" fmla="*/ 0 w 634"/>
              <a:gd name="T1" fmla="*/ 0 h 6350"/>
              <a:gd name="T2" fmla="*/ 0 w 634"/>
              <a:gd name="T3" fmla="*/ 80 h 6350"/>
              <a:gd name="T4" fmla="*/ 0 w 634"/>
              <a:gd name="T5" fmla="*/ 114 h 6350"/>
              <a:gd name="T6" fmla="*/ 0 w 634"/>
              <a:gd name="T7" fmla="*/ 5989 h 6350"/>
              <a:gd name="T8" fmla="*/ 0 w 634"/>
              <a:gd name="T9" fmla="*/ 6069 h 6350"/>
              <a:gd name="T10" fmla="*/ 0 w 634"/>
              <a:gd name="T11" fmla="*/ 0 h 6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4" name="object 100"/>
          <p:cNvSpPr>
            <a:spLocks/>
          </p:cNvSpPr>
          <p:nvPr/>
        </p:nvSpPr>
        <p:spPr bwMode="auto">
          <a:xfrm>
            <a:off x="609600" y="188913"/>
            <a:ext cx="0" cy="6350"/>
          </a:xfrm>
          <a:custGeom>
            <a:avLst/>
            <a:gdLst>
              <a:gd name="T0" fmla="*/ 0 w 634"/>
              <a:gd name="T1" fmla="*/ 6035 h 6350"/>
              <a:gd name="T2" fmla="*/ 0 w 634"/>
              <a:gd name="T3" fmla="*/ 80 h 6350"/>
              <a:gd name="T4" fmla="*/ 0 w 634"/>
              <a:gd name="T5" fmla="*/ 0 h 6350"/>
              <a:gd name="T6" fmla="*/ 0 w 634"/>
              <a:gd name="T7" fmla="*/ 6104 h 6350"/>
              <a:gd name="T8" fmla="*/ 0 w 634"/>
              <a:gd name="T9" fmla="*/ 6035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5" name="object 101"/>
          <p:cNvSpPr>
            <a:spLocks/>
          </p:cNvSpPr>
          <p:nvPr/>
        </p:nvSpPr>
        <p:spPr bwMode="auto">
          <a:xfrm>
            <a:off x="609600" y="188913"/>
            <a:ext cx="0" cy="6350"/>
          </a:xfrm>
          <a:custGeom>
            <a:avLst/>
            <a:gdLst>
              <a:gd name="T0" fmla="*/ 0 w 634"/>
              <a:gd name="T1" fmla="*/ 0 h 6350"/>
              <a:gd name="T2" fmla="*/ 0 w 634"/>
              <a:gd name="T3" fmla="*/ 34 h 6350"/>
              <a:gd name="T4" fmla="*/ 0 w 634"/>
              <a:gd name="T5" fmla="*/ 34 h 6350"/>
              <a:gd name="T6" fmla="*/ 0 w 634"/>
              <a:gd name="T7" fmla="*/ 6104 h 6350"/>
              <a:gd name="T8" fmla="*/ 0 w 634"/>
              <a:gd name="T9" fmla="*/ 6138 h 6350"/>
              <a:gd name="T10" fmla="*/ 0 w 634"/>
              <a:gd name="T11" fmla="*/ 6138 h 6350"/>
              <a:gd name="T12" fmla="*/ 0 w 634"/>
              <a:gd name="T13" fmla="*/ 0 h 63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6" name="object 102"/>
          <p:cNvSpPr>
            <a:spLocks/>
          </p:cNvSpPr>
          <p:nvPr/>
        </p:nvSpPr>
        <p:spPr bwMode="auto">
          <a:xfrm>
            <a:off x="609600" y="188913"/>
            <a:ext cx="0" cy="6350"/>
          </a:xfrm>
          <a:custGeom>
            <a:avLst/>
            <a:gdLst>
              <a:gd name="T0" fmla="*/ 0 w 634"/>
              <a:gd name="T1" fmla="*/ 0 h 6350"/>
              <a:gd name="T2" fmla="*/ 0 w 634"/>
              <a:gd name="T3" fmla="*/ 80 h 6350"/>
              <a:gd name="T4" fmla="*/ 0 w 634"/>
              <a:gd name="T5" fmla="*/ 6184 h 6350"/>
              <a:gd name="T6" fmla="*/ 0 w 634"/>
              <a:gd name="T7" fmla="*/ 6184 h 6350"/>
              <a:gd name="T8" fmla="*/ 0 w 634"/>
              <a:gd name="T9" fmla="*/ 6230 h 6350"/>
              <a:gd name="T10" fmla="*/ 0 w 634"/>
              <a:gd name="T11" fmla="*/ 0 h 6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7" name="object 103"/>
          <p:cNvSpPr>
            <a:spLocks/>
          </p:cNvSpPr>
          <p:nvPr/>
        </p:nvSpPr>
        <p:spPr bwMode="auto">
          <a:xfrm>
            <a:off x="609600" y="188913"/>
            <a:ext cx="1588" cy="6350"/>
          </a:xfrm>
          <a:custGeom>
            <a:avLst/>
            <a:gdLst>
              <a:gd name="T0" fmla="*/ 4491 w 634"/>
              <a:gd name="T1" fmla="*/ 0 h 6350"/>
              <a:gd name="T2" fmla="*/ 0 w 634"/>
              <a:gd name="T3" fmla="*/ 6184 h 6350"/>
              <a:gd name="T4" fmla="*/ 5859 w 634"/>
              <a:gd name="T5" fmla="*/ 6230 h 6350"/>
              <a:gd name="T6" fmla="*/ 13546 w 634"/>
              <a:gd name="T7" fmla="*/ 6230 h 6350"/>
              <a:gd name="T8" fmla="*/ 13546 w 634"/>
              <a:gd name="T9" fmla="*/ 125 h 6350"/>
              <a:gd name="T10" fmla="*/ 4491 w 634"/>
              <a:gd name="T11" fmla="*/ 0 h 6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8" name="object 104"/>
          <p:cNvSpPr>
            <a:spLocks/>
          </p:cNvSpPr>
          <p:nvPr/>
        </p:nvSpPr>
        <p:spPr bwMode="auto">
          <a:xfrm>
            <a:off x="609600" y="188913"/>
            <a:ext cx="1588" cy="6350"/>
          </a:xfrm>
          <a:custGeom>
            <a:avLst/>
            <a:gdLst>
              <a:gd name="T0" fmla="*/ 0 w 634"/>
              <a:gd name="T1" fmla="*/ 6184 h 6350"/>
              <a:gd name="T2" fmla="*/ 0 w 634"/>
              <a:gd name="T3" fmla="*/ 0 h 6350"/>
              <a:gd name="T4" fmla="*/ 14016 w 634"/>
              <a:gd name="T5" fmla="*/ 148 h 6350"/>
              <a:gd name="T6" fmla="*/ 14016 w 634"/>
              <a:gd name="T7" fmla="*/ 6184 h 6350"/>
              <a:gd name="T8" fmla="*/ 0 w 634"/>
              <a:gd name="T9" fmla="*/ 6184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49" name="object 105"/>
          <p:cNvSpPr>
            <a:spLocks/>
          </p:cNvSpPr>
          <p:nvPr/>
        </p:nvSpPr>
        <p:spPr bwMode="auto">
          <a:xfrm>
            <a:off x="609600" y="188913"/>
            <a:ext cx="1588" cy="6350"/>
          </a:xfrm>
          <a:custGeom>
            <a:avLst/>
            <a:gdLst>
              <a:gd name="T0" fmla="*/ 0 w 634"/>
              <a:gd name="T1" fmla="*/ 0 h 6350"/>
              <a:gd name="T2" fmla="*/ 0 w 634"/>
              <a:gd name="T3" fmla="*/ 6104 h 6350"/>
              <a:gd name="T4" fmla="*/ 14016 w 634"/>
              <a:gd name="T5" fmla="*/ 6104 h 6350"/>
              <a:gd name="T6" fmla="*/ 14016 w 634"/>
              <a:gd name="T7" fmla="*/ 309 h 6350"/>
              <a:gd name="T8" fmla="*/ 8105 w 634"/>
              <a:gd name="T9" fmla="*/ 148 h 6350"/>
              <a:gd name="T10" fmla="*/ 0 w 634"/>
              <a:gd name="T11" fmla="*/ 0 h 6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0" name="object 106"/>
          <p:cNvSpPr>
            <a:spLocks/>
          </p:cNvSpPr>
          <p:nvPr/>
        </p:nvSpPr>
        <p:spPr bwMode="auto">
          <a:xfrm>
            <a:off x="611188" y="188913"/>
            <a:ext cx="0" cy="6350"/>
          </a:xfrm>
          <a:custGeom>
            <a:avLst/>
            <a:gdLst>
              <a:gd name="T0" fmla="*/ 0 w 634"/>
              <a:gd name="T1" fmla="*/ 5989 h 6350"/>
              <a:gd name="T2" fmla="*/ 0 w 634"/>
              <a:gd name="T3" fmla="*/ 0 h 6350"/>
              <a:gd name="T4" fmla="*/ 0 w 634"/>
              <a:gd name="T5" fmla="*/ 423 h 6350"/>
              <a:gd name="T6" fmla="*/ 0 w 634"/>
              <a:gd name="T7" fmla="*/ 5989 h 6350"/>
              <a:gd name="T8" fmla="*/ 0 w 634"/>
              <a:gd name="T9" fmla="*/ 5989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1" name="object 107"/>
          <p:cNvSpPr>
            <a:spLocks/>
          </p:cNvSpPr>
          <p:nvPr/>
        </p:nvSpPr>
        <p:spPr bwMode="auto">
          <a:xfrm>
            <a:off x="611188" y="190500"/>
            <a:ext cx="0" cy="6350"/>
          </a:xfrm>
          <a:custGeom>
            <a:avLst/>
            <a:gdLst>
              <a:gd name="T0" fmla="*/ 0 w 634"/>
              <a:gd name="T1" fmla="*/ 5794 h 6350"/>
              <a:gd name="T2" fmla="*/ 0 w 634"/>
              <a:gd name="T3" fmla="*/ 0 h 6350"/>
              <a:gd name="T4" fmla="*/ 0 w 634"/>
              <a:gd name="T5" fmla="*/ 423 h 6350"/>
              <a:gd name="T6" fmla="*/ 0 w 634"/>
              <a:gd name="T7" fmla="*/ 5794 h 6350"/>
              <a:gd name="T8" fmla="*/ 0 w 634"/>
              <a:gd name="T9" fmla="*/ 5794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2" name="object 108"/>
          <p:cNvSpPr>
            <a:spLocks/>
          </p:cNvSpPr>
          <p:nvPr/>
        </p:nvSpPr>
        <p:spPr bwMode="auto">
          <a:xfrm>
            <a:off x="611188" y="190500"/>
            <a:ext cx="0" cy="4763"/>
          </a:xfrm>
          <a:custGeom>
            <a:avLst/>
            <a:gdLst>
              <a:gd name="T0" fmla="*/ 0 w 634"/>
              <a:gd name="T1" fmla="*/ 2687 h 5714"/>
              <a:gd name="T2" fmla="*/ 0 w 634"/>
              <a:gd name="T3" fmla="*/ 0 h 5714"/>
              <a:gd name="T4" fmla="*/ 0 w 634"/>
              <a:gd name="T5" fmla="*/ 193 h 5714"/>
              <a:gd name="T6" fmla="*/ 0 w 634"/>
              <a:gd name="T7" fmla="*/ 2687 h 5714"/>
              <a:gd name="T8" fmla="*/ 0 w 634"/>
              <a:gd name="T9" fmla="*/ 2687 h 57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3" name="object 109"/>
          <p:cNvSpPr>
            <a:spLocks/>
          </p:cNvSpPr>
          <p:nvPr/>
        </p:nvSpPr>
        <p:spPr bwMode="auto">
          <a:xfrm>
            <a:off x="611188" y="190500"/>
            <a:ext cx="0" cy="4763"/>
          </a:xfrm>
          <a:custGeom>
            <a:avLst/>
            <a:gdLst>
              <a:gd name="T0" fmla="*/ 0 w 634"/>
              <a:gd name="T1" fmla="*/ 0 h 5714"/>
              <a:gd name="T2" fmla="*/ 0 w 634"/>
              <a:gd name="T3" fmla="*/ 2593 h 5714"/>
              <a:gd name="T4" fmla="*/ 0 w 634"/>
              <a:gd name="T5" fmla="*/ 2593 h 5714"/>
              <a:gd name="T6" fmla="*/ 0 w 634"/>
              <a:gd name="T7" fmla="*/ 2571 h 5714"/>
              <a:gd name="T8" fmla="*/ 0 w 634"/>
              <a:gd name="T9" fmla="*/ 193 h 5714"/>
              <a:gd name="T10" fmla="*/ 0 w 634"/>
              <a:gd name="T11" fmla="*/ 0 h 57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4" name="object 110"/>
          <p:cNvSpPr>
            <a:spLocks/>
          </p:cNvSpPr>
          <p:nvPr/>
        </p:nvSpPr>
        <p:spPr bwMode="auto">
          <a:xfrm>
            <a:off x="611188" y="190500"/>
            <a:ext cx="0" cy="6350"/>
          </a:xfrm>
          <a:custGeom>
            <a:avLst/>
            <a:gdLst>
              <a:gd name="T0" fmla="*/ 0 w 634"/>
              <a:gd name="T1" fmla="*/ 0 h 5714"/>
              <a:gd name="T2" fmla="*/ 0 w 634"/>
              <a:gd name="T3" fmla="*/ 7878 h 5714"/>
              <a:gd name="T4" fmla="*/ 0 w 634"/>
              <a:gd name="T5" fmla="*/ 7808 h 5714"/>
              <a:gd name="T6" fmla="*/ 0 w 634"/>
              <a:gd name="T7" fmla="*/ 7808 h 5714"/>
              <a:gd name="T8" fmla="*/ 0 w 634"/>
              <a:gd name="T9" fmla="*/ 592 h 5714"/>
              <a:gd name="T10" fmla="*/ 0 w 634"/>
              <a:gd name="T11" fmla="*/ 297 h 5714"/>
              <a:gd name="T12" fmla="*/ 0 w 634"/>
              <a:gd name="T13" fmla="*/ 0 h 57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5" name="object 111"/>
          <p:cNvSpPr>
            <a:spLocks/>
          </p:cNvSpPr>
          <p:nvPr/>
        </p:nvSpPr>
        <p:spPr bwMode="auto">
          <a:xfrm>
            <a:off x="611188" y="190500"/>
            <a:ext cx="0" cy="4763"/>
          </a:xfrm>
          <a:custGeom>
            <a:avLst/>
            <a:gdLst>
              <a:gd name="T0" fmla="*/ 0 w 634"/>
              <a:gd name="T1" fmla="*/ 0 h 5080"/>
              <a:gd name="T2" fmla="*/ 0 w 634"/>
              <a:gd name="T3" fmla="*/ 3806 h 5080"/>
              <a:gd name="T4" fmla="*/ 0 w 634"/>
              <a:gd name="T5" fmla="*/ 3806 h 5080"/>
              <a:gd name="T6" fmla="*/ 0 w 634"/>
              <a:gd name="T7" fmla="*/ 3779 h 5080"/>
              <a:gd name="T8" fmla="*/ 0 w 634"/>
              <a:gd name="T9" fmla="*/ 301 h 5080"/>
              <a:gd name="T10" fmla="*/ 0 w 634"/>
              <a:gd name="T11" fmla="*/ 150 h 5080"/>
              <a:gd name="T12" fmla="*/ 0 w 634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6" name="object 112"/>
          <p:cNvSpPr>
            <a:spLocks/>
          </p:cNvSpPr>
          <p:nvPr/>
        </p:nvSpPr>
        <p:spPr bwMode="auto">
          <a:xfrm>
            <a:off x="611188" y="190500"/>
            <a:ext cx="1587" cy="4763"/>
          </a:xfrm>
          <a:custGeom>
            <a:avLst/>
            <a:gdLst>
              <a:gd name="T0" fmla="*/ 0 w 634"/>
              <a:gd name="T1" fmla="*/ 0 h 5080"/>
              <a:gd name="T2" fmla="*/ 0 w 634"/>
              <a:gd name="T3" fmla="*/ 3655 h 5080"/>
              <a:gd name="T4" fmla="*/ 6290 w 634"/>
              <a:gd name="T5" fmla="*/ 3628 h 5080"/>
              <a:gd name="T6" fmla="*/ 13973 w 634"/>
              <a:gd name="T7" fmla="*/ 3628 h 5080"/>
              <a:gd name="T8" fmla="*/ 13973 w 634"/>
              <a:gd name="T9" fmla="*/ 301 h 5080"/>
              <a:gd name="T10" fmla="*/ 6290 w 634"/>
              <a:gd name="T11" fmla="*/ 150 h 5080"/>
              <a:gd name="T12" fmla="*/ 0 w 634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7" name="object 113"/>
          <p:cNvSpPr>
            <a:spLocks/>
          </p:cNvSpPr>
          <p:nvPr/>
        </p:nvSpPr>
        <p:spPr bwMode="auto">
          <a:xfrm>
            <a:off x="611188" y="190500"/>
            <a:ext cx="1587" cy="6350"/>
          </a:xfrm>
          <a:custGeom>
            <a:avLst/>
            <a:gdLst>
              <a:gd name="T0" fmla="*/ 0 w 634"/>
              <a:gd name="T1" fmla="*/ 0 h 5080"/>
              <a:gd name="T2" fmla="*/ 0 w 634"/>
              <a:gd name="T3" fmla="*/ 10986 h 5080"/>
              <a:gd name="T4" fmla="*/ 7657 w 634"/>
              <a:gd name="T5" fmla="*/ 10986 h 5080"/>
              <a:gd name="T6" fmla="*/ 13973 w 634"/>
              <a:gd name="T7" fmla="*/ 10905 h 5080"/>
              <a:gd name="T8" fmla="*/ 13973 w 634"/>
              <a:gd name="T9" fmla="*/ 950 h 5080"/>
              <a:gd name="T10" fmla="*/ 7657 w 634"/>
              <a:gd name="T11" fmla="*/ 475 h 5080"/>
              <a:gd name="T12" fmla="*/ 0 w 634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8" name="object 114"/>
          <p:cNvSpPr>
            <a:spLocks/>
          </p:cNvSpPr>
          <p:nvPr/>
        </p:nvSpPr>
        <p:spPr bwMode="auto">
          <a:xfrm>
            <a:off x="611188" y="190500"/>
            <a:ext cx="1587" cy="4763"/>
          </a:xfrm>
          <a:custGeom>
            <a:avLst/>
            <a:gdLst>
              <a:gd name="T0" fmla="*/ 0 w 634"/>
              <a:gd name="T1" fmla="*/ 0 h 4444"/>
              <a:gd name="T2" fmla="*/ 0 w 634"/>
              <a:gd name="T3" fmla="*/ 5682 h 4444"/>
              <a:gd name="T4" fmla="*/ 13973 w 634"/>
              <a:gd name="T5" fmla="*/ 5574 h 4444"/>
              <a:gd name="T6" fmla="*/ 13973 w 634"/>
              <a:gd name="T7" fmla="*/ 467 h 4444"/>
              <a:gd name="T8" fmla="*/ 6290 w 634"/>
              <a:gd name="T9" fmla="*/ 256 h 4444"/>
              <a:gd name="T10" fmla="*/ 0 w 634"/>
              <a:gd name="T11" fmla="*/ 0 h 44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59" name="object 115"/>
          <p:cNvSpPr>
            <a:spLocks/>
          </p:cNvSpPr>
          <p:nvPr/>
        </p:nvSpPr>
        <p:spPr bwMode="auto">
          <a:xfrm>
            <a:off x="612775" y="192088"/>
            <a:ext cx="0" cy="3175"/>
          </a:xfrm>
          <a:custGeom>
            <a:avLst/>
            <a:gdLst>
              <a:gd name="T0" fmla="*/ 0 w 634"/>
              <a:gd name="T1" fmla="*/ 0 h 4444"/>
              <a:gd name="T2" fmla="*/ 0 w 634"/>
              <a:gd name="T3" fmla="*/ 1062 h 4444"/>
              <a:gd name="T4" fmla="*/ 0 w 634"/>
              <a:gd name="T5" fmla="*/ 1041 h 4444"/>
              <a:gd name="T6" fmla="*/ 0 w 634"/>
              <a:gd name="T7" fmla="*/ 92 h 4444"/>
              <a:gd name="T8" fmla="*/ 0 w 634"/>
              <a:gd name="T9" fmla="*/ 41 h 4444"/>
              <a:gd name="T10" fmla="*/ 0 w 634"/>
              <a:gd name="T11" fmla="*/ 0 h 44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0" name="object 116"/>
          <p:cNvSpPr>
            <a:spLocks/>
          </p:cNvSpPr>
          <p:nvPr/>
        </p:nvSpPr>
        <p:spPr bwMode="auto">
          <a:xfrm>
            <a:off x="612775" y="192088"/>
            <a:ext cx="0" cy="3175"/>
          </a:xfrm>
          <a:custGeom>
            <a:avLst/>
            <a:gdLst>
              <a:gd name="T0" fmla="*/ 0 w 634"/>
              <a:gd name="T1" fmla="*/ 0 h 4444"/>
              <a:gd name="T2" fmla="*/ 0 w 634"/>
              <a:gd name="T3" fmla="*/ 1008 h 4444"/>
              <a:gd name="T4" fmla="*/ 0 w 634"/>
              <a:gd name="T5" fmla="*/ 987 h 4444"/>
              <a:gd name="T6" fmla="*/ 0 w 634"/>
              <a:gd name="T7" fmla="*/ 89 h 4444"/>
              <a:gd name="T8" fmla="*/ 0 w 634"/>
              <a:gd name="T9" fmla="*/ 51 h 4444"/>
              <a:gd name="T10" fmla="*/ 0 w 634"/>
              <a:gd name="T11" fmla="*/ 0 h 44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1" name="object 117"/>
          <p:cNvSpPr>
            <a:spLocks/>
          </p:cNvSpPr>
          <p:nvPr/>
        </p:nvSpPr>
        <p:spPr bwMode="auto">
          <a:xfrm>
            <a:off x="612775" y="192088"/>
            <a:ext cx="0" cy="3175"/>
          </a:xfrm>
          <a:custGeom>
            <a:avLst/>
            <a:gdLst>
              <a:gd name="T0" fmla="*/ 0 w 634"/>
              <a:gd name="T1" fmla="*/ 0 h 3810"/>
              <a:gd name="T2" fmla="*/ 0 w 634"/>
              <a:gd name="T3" fmla="*/ 1756 h 3810"/>
              <a:gd name="T4" fmla="*/ 0 w 634"/>
              <a:gd name="T5" fmla="*/ 1718 h 3810"/>
              <a:gd name="T6" fmla="*/ 0 w 634"/>
              <a:gd name="T7" fmla="*/ 172 h 3810"/>
              <a:gd name="T8" fmla="*/ 0 w 634"/>
              <a:gd name="T9" fmla="*/ 72 h 3810"/>
              <a:gd name="T10" fmla="*/ 0 w 634"/>
              <a:gd name="T11" fmla="*/ 0 h 38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2" name="object 118"/>
          <p:cNvSpPr>
            <a:spLocks/>
          </p:cNvSpPr>
          <p:nvPr/>
        </p:nvSpPr>
        <p:spPr bwMode="auto">
          <a:xfrm>
            <a:off x="612775" y="192088"/>
            <a:ext cx="0" cy="3175"/>
          </a:xfrm>
          <a:custGeom>
            <a:avLst/>
            <a:gdLst>
              <a:gd name="T0" fmla="*/ 0 w 634"/>
              <a:gd name="T1" fmla="*/ 0 h 3810"/>
              <a:gd name="T2" fmla="*/ 0 w 634"/>
              <a:gd name="T3" fmla="*/ 1663 h 3810"/>
              <a:gd name="T4" fmla="*/ 0 w 634"/>
              <a:gd name="T5" fmla="*/ 1623 h 3810"/>
              <a:gd name="T6" fmla="*/ 0 w 634"/>
              <a:gd name="T7" fmla="*/ 172 h 3810"/>
              <a:gd name="T8" fmla="*/ 0 w 634"/>
              <a:gd name="T9" fmla="*/ 99 h 3810"/>
              <a:gd name="T10" fmla="*/ 0 w 634"/>
              <a:gd name="T11" fmla="*/ 0 h 38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3" name="object 119"/>
          <p:cNvSpPr>
            <a:spLocks/>
          </p:cNvSpPr>
          <p:nvPr/>
        </p:nvSpPr>
        <p:spPr bwMode="auto">
          <a:xfrm>
            <a:off x="612775" y="192088"/>
            <a:ext cx="0" cy="3175"/>
          </a:xfrm>
          <a:custGeom>
            <a:avLst/>
            <a:gdLst>
              <a:gd name="T0" fmla="*/ 0 w 634"/>
              <a:gd name="T1" fmla="*/ 0 h 3810"/>
              <a:gd name="T2" fmla="*/ 0 w 634"/>
              <a:gd name="T3" fmla="*/ 1547 h 3810"/>
              <a:gd name="T4" fmla="*/ 0 w 634"/>
              <a:gd name="T5" fmla="*/ 1508 h 3810"/>
              <a:gd name="T6" fmla="*/ 0 w 634"/>
              <a:gd name="T7" fmla="*/ 165 h 3810"/>
              <a:gd name="T8" fmla="*/ 0 w 634"/>
              <a:gd name="T9" fmla="*/ 72 h 3810"/>
              <a:gd name="T10" fmla="*/ 0 w 634"/>
              <a:gd name="T11" fmla="*/ 0 h 38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4" name="object 120"/>
          <p:cNvSpPr>
            <a:spLocks/>
          </p:cNvSpPr>
          <p:nvPr/>
        </p:nvSpPr>
        <p:spPr bwMode="auto">
          <a:xfrm>
            <a:off x="612775" y="192088"/>
            <a:ext cx="0" cy="3175"/>
          </a:xfrm>
          <a:custGeom>
            <a:avLst/>
            <a:gdLst>
              <a:gd name="T0" fmla="*/ 0 w 634"/>
              <a:gd name="T1" fmla="*/ 0 h 3175"/>
              <a:gd name="T2" fmla="*/ 0 w 634"/>
              <a:gd name="T3" fmla="*/ 3012 h 3175"/>
              <a:gd name="T4" fmla="*/ 0 w 634"/>
              <a:gd name="T5" fmla="*/ 2943 h 3175"/>
              <a:gd name="T6" fmla="*/ 0 w 634"/>
              <a:gd name="T7" fmla="*/ 355 h 3175"/>
              <a:gd name="T8" fmla="*/ 0 w 634"/>
              <a:gd name="T9" fmla="*/ 194 h 3175"/>
              <a:gd name="T10" fmla="*/ 0 w 634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5" name="object 121"/>
          <p:cNvSpPr>
            <a:spLocks/>
          </p:cNvSpPr>
          <p:nvPr/>
        </p:nvSpPr>
        <p:spPr bwMode="auto">
          <a:xfrm>
            <a:off x="612775" y="192088"/>
            <a:ext cx="1588" cy="3175"/>
          </a:xfrm>
          <a:custGeom>
            <a:avLst/>
            <a:gdLst>
              <a:gd name="T0" fmla="*/ 0 w 634"/>
              <a:gd name="T1" fmla="*/ 0 h 3175"/>
              <a:gd name="T2" fmla="*/ 0 w 634"/>
              <a:gd name="T3" fmla="*/ 2782 h 3175"/>
              <a:gd name="T4" fmla="*/ 7667 w 634"/>
              <a:gd name="T5" fmla="*/ 2748 h 3175"/>
              <a:gd name="T6" fmla="*/ 14016 w 634"/>
              <a:gd name="T7" fmla="*/ 2668 h 3175"/>
              <a:gd name="T8" fmla="*/ 14016 w 634"/>
              <a:gd name="T9" fmla="*/ 320 h 3175"/>
              <a:gd name="T10" fmla="*/ 0 w 634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6" name="object 122"/>
          <p:cNvSpPr>
            <a:spLocks/>
          </p:cNvSpPr>
          <p:nvPr/>
        </p:nvSpPr>
        <p:spPr bwMode="auto">
          <a:xfrm>
            <a:off x="612775" y="192088"/>
            <a:ext cx="1588" cy="3175"/>
          </a:xfrm>
          <a:custGeom>
            <a:avLst/>
            <a:gdLst>
              <a:gd name="T0" fmla="*/ 0 w 634"/>
              <a:gd name="T1" fmla="*/ 2588 h 3175"/>
              <a:gd name="T2" fmla="*/ 0 w 634"/>
              <a:gd name="T3" fmla="*/ 0 h 3175"/>
              <a:gd name="T4" fmla="*/ 14016 w 634"/>
              <a:gd name="T5" fmla="*/ 309 h 3175"/>
              <a:gd name="T6" fmla="*/ 14016 w 634"/>
              <a:gd name="T7" fmla="*/ 2462 h 3175"/>
              <a:gd name="T8" fmla="*/ 0 w 634"/>
              <a:gd name="T9" fmla="*/ 2588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7" name="object 123"/>
          <p:cNvSpPr>
            <a:spLocks/>
          </p:cNvSpPr>
          <p:nvPr/>
        </p:nvSpPr>
        <p:spPr bwMode="auto">
          <a:xfrm>
            <a:off x="612775" y="192088"/>
            <a:ext cx="1588" cy="3175"/>
          </a:xfrm>
          <a:custGeom>
            <a:avLst/>
            <a:gdLst>
              <a:gd name="T0" fmla="*/ 0 w 634"/>
              <a:gd name="T1" fmla="*/ 5739 h 2539"/>
              <a:gd name="T2" fmla="*/ 0 w 634"/>
              <a:gd name="T3" fmla="*/ 0 h 2539"/>
              <a:gd name="T4" fmla="*/ 14016 w 634"/>
              <a:gd name="T5" fmla="*/ 755 h 2539"/>
              <a:gd name="T6" fmla="*/ 14016 w 634"/>
              <a:gd name="T7" fmla="*/ 5458 h 2539"/>
              <a:gd name="T8" fmla="*/ 0 w 634"/>
              <a:gd name="T9" fmla="*/ 5739 h 25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8" name="object 124"/>
          <p:cNvSpPr>
            <a:spLocks/>
          </p:cNvSpPr>
          <p:nvPr/>
        </p:nvSpPr>
        <p:spPr bwMode="auto">
          <a:xfrm>
            <a:off x="614363" y="193675"/>
            <a:ext cx="0" cy="1588"/>
          </a:xfrm>
          <a:custGeom>
            <a:avLst/>
            <a:gdLst>
              <a:gd name="T0" fmla="*/ 0 w 634"/>
              <a:gd name="T1" fmla="*/ 0 h 2539"/>
              <a:gd name="T2" fmla="*/ 0 w 634"/>
              <a:gd name="T3" fmla="*/ 330 h 2539"/>
              <a:gd name="T4" fmla="*/ 0 w 634"/>
              <a:gd name="T5" fmla="*/ 311 h 2539"/>
              <a:gd name="T6" fmla="*/ 0 w 634"/>
              <a:gd name="T7" fmla="*/ 49 h 2539"/>
              <a:gd name="T8" fmla="*/ 0 w 634"/>
              <a:gd name="T9" fmla="*/ 24 h 2539"/>
              <a:gd name="T10" fmla="*/ 0 w 634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69" name="object 125"/>
          <p:cNvSpPr>
            <a:spLocks/>
          </p:cNvSpPr>
          <p:nvPr/>
        </p:nvSpPr>
        <p:spPr bwMode="auto">
          <a:xfrm>
            <a:off x="614363" y="193675"/>
            <a:ext cx="0" cy="1588"/>
          </a:xfrm>
          <a:custGeom>
            <a:avLst/>
            <a:gdLst>
              <a:gd name="T0" fmla="*/ 0 w 634"/>
              <a:gd name="T1" fmla="*/ 0 h 2539"/>
              <a:gd name="T2" fmla="*/ 0 w 634"/>
              <a:gd name="T3" fmla="*/ 294 h 2539"/>
              <a:gd name="T4" fmla="*/ 0 w 634"/>
              <a:gd name="T5" fmla="*/ 275 h 2539"/>
              <a:gd name="T6" fmla="*/ 0 w 634"/>
              <a:gd name="T7" fmla="*/ 48 h 2539"/>
              <a:gd name="T8" fmla="*/ 0 w 634"/>
              <a:gd name="T9" fmla="*/ 24 h 2539"/>
              <a:gd name="T10" fmla="*/ 0 w 634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0" name="object 126"/>
          <p:cNvSpPr>
            <a:spLocks/>
          </p:cNvSpPr>
          <p:nvPr/>
        </p:nvSpPr>
        <p:spPr bwMode="auto">
          <a:xfrm>
            <a:off x="614363" y="193675"/>
            <a:ext cx="0" cy="1588"/>
          </a:xfrm>
          <a:custGeom>
            <a:avLst/>
            <a:gdLst>
              <a:gd name="T0" fmla="*/ 0 w 634"/>
              <a:gd name="T1" fmla="*/ 0 h 1905"/>
              <a:gd name="T2" fmla="*/ 0 w 634"/>
              <a:gd name="T3" fmla="*/ 829 h 1905"/>
              <a:gd name="T4" fmla="*/ 0 w 634"/>
              <a:gd name="T5" fmla="*/ 752 h 1905"/>
              <a:gd name="T6" fmla="*/ 0 w 634"/>
              <a:gd name="T7" fmla="*/ 149 h 1905"/>
              <a:gd name="T8" fmla="*/ 0 w 634"/>
              <a:gd name="T9" fmla="*/ 72 h 1905"/>
              <a:gd name="T10" fmla="*/ 0 w 634"/>
              <a:gd name="T11" fmla="*/ 0 h 19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1" name="object 127"/>
          <p:cNvSpPr>
            <a:spLocks/>
          </p:cNvSpPr>
          <p:nvPr/>
        </p:nvSpPr>
        <p:spPr bwMode="auto">
          <a:xfrm>
            <a:off x="614363" y="193675"/>
            <a:ext cx="0" cy="1588"/>
          </a:xfrm>
          <a:custGeom>
            <a:avLst/>
            <a:gdLst>
              <a:gd name="T0" fmla="*/ 0 w 634"/>
              <a:gd name="T1" fmla="*/ 0 h 1905"/>
              <a:gd name="T2" fmla="*/ 0 w 634"/>
              <a:gd name="T3" fmla="*/ 719 h 1905"/>
              <a:gd name="T4" fmla="*/ 0 w 634"/>
              <a:gd name="T5" fmla="*/ 680 h 1905"/>
              <a:gd name="T6" fmla="*/ 0 w 634"/>
              <a:gd name="T7" fmla="*/ 663 h 1905"/>
              <a:gd name="T8" fmla="*/ 0 w 634"/>
              <a:gd name="T9" fmla="*/ 155 h 1905"/>
              <a:gd name="T10" fmla="*/ 0 w 634"/>
              <a:gd name="T11" fmla="*/ 0 h 19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2" name="object 128"/>
          <p:cNvSpPr>
            <a:spLocks/>
          </p:cNvSpPr>
          <p:nvPr/>
        </p:nvSpPr>
        <p:spPr bwMode="auto">
          <a:xfrm>
            <a:off x="614363" y="193675"/>
            <a:ext cx="0" cy="1588"/>
          </a:xfrm>
          <a:custGeom>
            <a:avLst/>
            <a:gdLst>
              <a:gd name="T0" fmla="*/ 0 w 634"/>
              <a:gd name="T1" fmla="*/ 0 h 1269"/>
              <a:gd name="T2" fmla="*/ 0 w 634"/>
              <a:gd name="T3" fmla="*/ 3061 h 1269"/>
              <a:gd name="T4" fmla="*/ 0 w 634"/>
              <a:gd name="T5" fmla="*/ 2976 h 1269"/>
              <a:gd name="T6" fmla="*/ 0 w 634"/>
              <a:gd name="T7" fmla="*/ 2778 h 1269"/>
              <a:gd name="T8" fmla="*/ 0 w 634"/>
              <a:gd name="T9" fmla="*/ 672 h 1269"/>
              <a:gd name="T10" fmla="*/ 0 w 634"/>
              <a:gd name="T11" fmla="*/ 0 h 12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3" name="object 129"/>
          <p:cNvSpPr>
            <a:spLocks/>
          </p:cNvSpPr>
          <p:nvPr/>
        </p:nvSpPr>
        <p:spPr bwMode="auto">
          <a:xfrm>
            <a:off x="614363" y="193675"/>
            <a:ext cx="0" cy="1588"/>
          </a:xfrm>
          <a:custGeom>
            <a:avLst/>
            <a:gdLst>
              <a:gd name="T0" fmla="*/ 0 w 634"/>
              <a:gd name="T1" fmla="*/ 2583 h 1269"/>
              <a:gd name="T2" fmla="*/ 0 w 634"/>
              <a:gd name="T3" fmla="*/ 0 h 1269"/>
              <a:gd name="T4" fmla="*/ 0 w 634"/>
              <a:gd name="T5" fmla="*/ 672 h 1269"/>
              <a:gd name="T6" fmla="*/ 0 w 634"/>
              <a:gd name="T7" fmla="*/ 2189 h 1269"/>
              <a:gd name="T8" fmla="*/ 0 w 634"/>
              <a:gd name="T9" fmla="*/ 2583 h 12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4" name="object 130"/>
          <p:cNvSpPr>
            <a:spLocks/>
          </p:cNvSpPr>
          <p:nvPr/>
        </p:nvSpPr>
        <p:spPr bwMode="auto">
          <a:xfrm>
            <a:off x="614363" y="193675"/>
            <a:ext cx="1587" cy="1588"/>
          </a:xfrm>
          <a:custGeom>
            <a:avLst/>
            <a:gdLst>
              <a:gd name="T0" fmla="*/ 0 w 634"/>
              <a:gd name="T1" fmla="*/ 2105 h 1269"/>
              <a:gd name="T2" fmla="*/ 0 w 634"/>
              <a:gd name="T3" fmla="*/ 0 h 1269"/>
              <a:gd name="T4" fmla="*/ 13973 w 634"/>
              <a:gd name="T5" fmla="*/ 672 h 1269"/>
              <a:gd name="T6" fmla="*/ 13973 w 634"/>
              <a:gd name="T7" fmla="*/ 1739 h 1269"/>
              <a:gd name="T8" fmla="*/ 0 w 634"/>
              <a:gd name="T9" fmla="*/ 2105 h 12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5" name="object 131"/>
          <p:cNvSpPr>
            <a:spLocks/>
          </p:cNvSpPr>
          <p:nvPr/>
        </p:nvSpPr>
        <p:spPr bwMode="auto">
          <a:xfrm>
            <a:off x="614363" y="193675"/>
            <a:ext cx="1587" cy="1588"/>
          </a:xfrm>
          <a:custGeom>
            <a:avLst/>
            <a:gdLst>
              <a:gd name="T0" fmla="*/ 0 w 634"/>
              <a:gd name="T1" fmla="*/ 0 h 635"/>
              <a:gd name="T2" fmla="*/ 0 w 634"/>
              <a:gd name="T3" fmla="*/ 24165 h 635"/>
              <a:gd name="T4" fmla="*/ 7657 w 634"/>
              <a:gd name="T5" fmla="*/ 21477 h 635"/>
              <a:gd name="T6" fmla="*/ 12168 w 634"/>
              <a:gd name="T7" fmla="*/ 10713 h 635"/>
              <a:gd name="T8" fmla="*/ 6290 w 634"/>
              <a:gd name="T9" fmla="*/ 4459 h 635"/>
              <a:gd name="T10" fmla="*/ 0 w 634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6" name="object 132"/>
          <p:cNvSpPr>
            <a:spLocks/>
          </p:cNvSpPr>
          <p:nvPr/>
        </p:nvSpPr>
        <p:spPr bwMode="auto">
          <a:xfrm>
            <a:off x="614363" y="193675"/>
            <a:ext cx="1587" cy="1588"/>
          </a:xfrm>
          <a:custGeom>
            <a:avLst/>
            <a:gdLst>
              <a:gd name="T0" fmla="*/ 0 w 634"/>
              <a:gd name="T1" fmla="*/ 17018 h 635"/>
              <a:gd name="T2" fmla="*/ 0 w 634"/>
              <a:gd name="T3" fmla="*/ 0 h 635"/>
              <a:gd name="T4" fmla="*/ 5852 w 634"/>
              <a:gd name="T5" fmla="*/ 6254 h 635"/>
              <a:gd name="T6" fmla="*/ 13502 w 634"/>
              <a:gd name="T7" fmla="*/ 10713 h 635"/>
              <a:gd name="T8" fmla="*/ 0 w 634"/>
              <a:gd name="T9" fmla="*/ 17018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7" name="object 133"/>
          <p:cNvSpPr>
            <a:spLocks/>
          </p:cNvSpPr>
          <p:nvPr/>
        </p:nvSpPr>
        <p:spPr bwMode="auto">
          <a:xfrm>
            <a:off x="614363" y="193675"/>
            <a:ext cx="1587" cy="1588"/>
          </a:xfrm>
          <a:custGeom>
            <a:avLst/>
            <a:gdLst>
              <a:gd name="T0" fmla="*/ 0 w 634"/>
              <a:gd name="T1" fmla="*/ 0 h 635"/>
              <a:gd name="T2" fmla="*/ 0 w 634"/>
              <a:gd name="T3" fmla="*/ 7585 h 635"/>
              <a:gd name="T4" fmla="*/ 6290 w 634"/>
              <a:gd name="T5" fmla="*/ 4459 h 635"/>
              <a:gd name="T6" fmla="*/ 0 w 634"/>
              <a:gd name="T7" fmla="*/ 0 h 6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8" name="object 134"/>
          <p:cNvSpPr>
            <a:spLocks/>
          </p:cNvSpPr>
          <p:nvPr/>
        </p:nvSpPr>
        <p:spPr bwMode="auto">
          <a:xfrm>
            <a:off x="612775" y="187325"/>
            <a:ext cx="0" cy="1588"/>
          </a:xfrm>
          <a:custGeom>
            <a:avLst/>
            <a:gdLst>
              <a:gd name="T0" fmla="*/ 0 w 634"/>
              <a:gd name="T1" fmla="*/ 0 h 1905"/>
              <a:gd name="T2" fmla="*/ 0 w 634"/>
              <a:gd name="T3" fmla="*/ 624 h 1905"/>
              <a:gd name="T4" fmla="*/ 0 w 634"/>
              <a:gd name="T5" fmla="*/ 0 h 190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79" name="object 135"/>
          <p:cNvSpPr>
            <a:spLocks/>
          </p:cNvSpPr>
          <p:nvPr/>
        </p:nvSpPr>
        <p:spPr bwMode="auto">
          <a:xfrm>
            <a:off x="612775" y="187325"/>
            <a:ext cx="0" cy="1588"/>
          </a:xfrm>
          <a:custGeom>
            <a:avLst/>
            <a:gdLst>
              <a:gd name="T0" fmla="*/ 0 w 634"/>
              <a:gd name="T1" fmla="*/ 0 h 1905"/>
              <a:gd name="T2" fmla="*/ 0 w 634"/>
              <a:gd name="T3" fmla="*/ 829 h 1905"/>
              <a:gd name="T4" fmla="*/ 0 w 634"/>
              <a:gd name="T5" fmla="*/ 508 h 1905"/>
              <a:gd name="T6" fmla="*/ 0 w 634"/>
              <a:gd name="T7" fmla="*/ 33 h 1905"/>
              <a:gd name="T8" fmla="*/ 0 w 634"/>
              <a:gd name="T9" fmla="*/ 0 h 19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0" name="object 136"/>
          <p:cNvSpPr>
            <a:spLocks/>
          </p:cNvSpPr>
          <p:nvPr/>
        </p:nvSpPr>
        <p:spPr bwMode="auto">
          <a:xfrm>
            <a:off x="612775" y="187325"/>
            <a:ext cx="0" cy="1588"/>
          </a:xfrm>
          <a:custGeom>
            <a:avLst/>
            <a:gdLst>
              <a:gd name="T0" fmla="*/ 0 w 634"/>
              <a:gd name="T1" fmla="*/ 0 h 2539"/>
              <a:gd name="T2" fmla="*/ 0 w 634"/>
              <a:gd name="T3" fmla="*/ 250 h 2539"/>
              <a:gd name="T4" fmla="*/ 0 w 634"/>
              <a:gd name="T5" fmla="*/ 298 h 2539"/>
              <a:gd name="T6" fmla="*/ 0 w 634"/>
              <a:gd name="T7" fmla="*/ 0 h 25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1" name="object 137"/>
          <p:cNvSpPr>
            <a:spLocks/>
          </p:cNvSpPr>
          <p:nvPr/>
        </p:nvSpPr>
        <p:spPr bwMode="auto">
          <a:xfrm>
            <a:off x="612775" y="185738"/>
            <a:ext cx="0" cy="3175"/>
          </a:xfrm>
          <a:custGeom>
            <a:avLst/>
            <a:gdLst>
              <a:gd name="T0" fmla="*/ 0 w 634"/>
              <a:gd name="T1" fmla="*/ 110 h 2539"/>
              <a:gd name="T2" fmla="*/ 0 w 634"/>
              <a:gd name="T3" fmla="*/ 110 h 2539"/>
              <a:gd name="T4" fmla="*/ 0 w 634"/>
              <a:gd name="T5" fmla="*/ 4312 h 2539"/>
              <a:gd name="T6" fmla="*/ 0 w 634"/>
              <a:gd name="T7" fmla="*/ 5376 h 2539"/>
              <a:gd name="T8" fmla="*/ 0 w 634"/>
              <a:gd name="T9" fmla="*/ 110 h 2539"/>
              <a:gd name="T10" fmla="*/ 0 w 634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2" name="object 138"/>
          <p:cNvSpPr>
            <a:spLocks/>
          </p:cNvSpPr>
          <p:nvPr/>
        </p:nvSpPr>
        <p:spPr bwMode="auto">
          <a:xfrm>
            <a:off x="612775" y="185738"/>
            <a:ext cx="0" cy="3175"/>
          </a:xfrm>
          <a:custGeom>
            <a:avLst/>
            <a:gdLst>
              <a:gd name="T0" fmla="*/ 0 w 634"/>
              <a:gd name="T1" fmla="*/ 0 h 2539"/>
              <a:gd name="T2" fmla="*/ 0 w 634"/>
              <a:gd name="T3" fmla="*/ 4871 h 2539"/>
              <a:gd name="T4" fmla="*/ 0 w 634"/>
              <a:gd name="T5" fmla="*/ 5739 h 2539"/>
              <a:gd name="T6" fmla="*/ 0 w 634"/>
              <a:gd name="T7" fmla="*/ 0 h 25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3" name="object 139"/>
          <p:cNvSpPr>
            <a:spLocks/>
          </p:cNvSpPr>
          <p:nvPr/>
        </p:nvSpPr>
        <p:spPr bwMode="auto">
          <a:xfrm>
            <a:off x="612775" y="185738"/>
            <a:ext cx="0" cy="3175"/>
          </a:xfrm>
          <a:custGeom>
            <a:avLst/>
            <a:gdLst>
              <a:gd name="T0" fmla="*/ 0 w 634"/>
              <a:gd name="T1" fmla="*/ 85 h 2539"/>
              <a:gd name="T2" fmla="*/ 0 w 634"/>
              <a:gd name="T3" fmla="*/ 85 h 2539"/>
              <a:gd name="T4" fmla="*/ 0 w 634"/>
              <a:gd name="T5" fmla="*/ 5458 h 2539"/>
              <a:gd name="T6" fmla="*/ 0 w 634"/>
              <a:gd name="T7" fmla="*/ 6216 h 2539"/>
              <a:gd name="T8" fmla="*/ 0 w 634"/>
              <a:gd name="T9" fmla="*/ 85 h 2539"/>
              <a:gd name="T10" fmla="*/ 0 w 634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4" name="object 140"/>
          <p:cNvSpPr>
            <a:spLocks/>
          </p:cNvSpPr>
          <p:nvPr/>
        </p:nvSpPr>
        <p:spPr bwMode="auto">
          <a:xfrm>
            <a:off x="612775" y="185738"/>
            <a:ext cx="0" cy="3175"/>
          </a:xfrm>
          <a:custGeom>
            <a:avLst/>
            <a:gdLst>
              <a:gd name="T0" fmla="*/ 0 w 634"/>
              <a:gd name="T1" fmla="*/ 0 h 3175"/>
              <a:gd name="T2" fmla="*/ 0 w 634"/>
              <a:gd name="T3" fmla="*/ 2588 h 3175"/>
              <a:gd name="T4" fmla="*/ 0 w 634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5" name="object 141"/>
          <p:cNvSpPr>
            <a:spLocks/>
          </p:cNvSpPr>
          <p:nvPr/>
        </p:nvSpPr>
        <p:spPr bwMode="auto">
          <a:xfrm>
            <a:off x="612775" y="185738"/>
            <a:ext cx="0" cy="3175"/>
          </a:xfrm>
          <a:custGeom>
            <a:avLst/>
            <a:gdLst>
              <a:gd name="T0" fmla="*/ 0 w 634"/>
              <a:gd name="T1" fmla="*/ 0 h 3175"/>
              <a:gd name="T2" fmla="*/ 0 w 634"/>
              <a:gd name="T3" fmla="*/ 2588 h 3175"/>
              <a:gd name="T4" fmla="*/ 0 w 634"/>
              <a:gd name="T5" fmla="*/ 2782 h 3175"/>
              <a:gd name="T6" fmla="*/ 0 w 634"/>
              <a:gd name="T7" fmla="*/ 0 h 317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6" name="object 142"/>
          <p:cNvSpPr>
            <a:spLocks/>
          </p:cNvSpPr>
          <p:nvPr/>
        </p:nvSpPr>
        <p:spPr bwMode="auto">
          <a:xfrm>
            <a:off x="612775" y="185738"/>
            <a:ext cx="0" cy="3175"/>
          </a:xfrm>
          <a:custGeom>
            <a:avLst/>
            <a:gdLst>
              <a:gd name="T0" fmla="*/ 0 w 634"/>
              <a:gd name="T1" fmla="*/ 34 h 3175"/>
              <a:gd name="T2" fmla="*/ 0 w 634"/>
              <a:gd name="T3" fmla="*/ 34 h 3175"/>
              <a:gd name="T4" fmla="*/ 0 w 634"/>
              <a:gd name="T5" fmla="*/ 2737 h 3175"/>
              <a:gd name="T6" fmla="*/ 0 w 634"/>
              <a:gd name="T7" fmla="*/ 2897 h 3175"/>
              <a:gd name="T8" fmla="*/ 0 w 634"/>
              <a:gd name="T9" fmla="*/ 34 h 3175"/>
              <a:gd name="T10" fmla="*/ 0 w 634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7" name="object 143"/>
          <p:cNvSpPr>
            <a:spLocks/>
          </p:cNvSpPr>
          <p:nvPr/>
        </p:nvSpPr>
        <p:spPr bwMode="auto">
          <a:xfrm>
            <a:off x="612775" y="185738"/>
            <a:ext cx="0" cy="3175"/>
          </a:xfrm>
          <a:custGeom>
            <a:avLst/>
            <a:gdLst>
              <a:gd name="T0" fmla="*/ 0 w 634"/>
              <a:gd name="T1" fmla="*/ 0 h 3175"/>
              <a:gd name="T2" fmla="*/ 0 w 634"/>
              <a:gd name="T3" fmla="*/ 2817 h 3175"/>
              <a:gd name="T4" fmla="*/ 0 w 634"/>
              <a:gd name="T5" fmla="*/ 2977 h 3175"/>
              <a:gd name="T6" fmla="*/ 0 w 634"/>
              <a:gd name="T7" fmla="*/ 0 h 317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8" name="object 144"/>
          <p:cNvSpPr>
            <a:spLocks/>
          </p:cNvSpPr>
          <p:nvPr/>
        </p:nvSpPr>
        <p:spPr bwMode="auto">
          <a:xfrm>
            <a:off x="612775" y="185738"/>
            <a:ext cx="1588" cy="3175"/>
          </a:xfrm>
          <a:custGeom>
            <a:avLst/>
            <a:gdLst>
              <a:gd name="T0" fmla="*/ 6299 w 634"/>
              <a:gd name="T1" fmla="*/ 45 h 3175"/>
              <a:gd name="T2" fmla="*/ 0 w 634"/>
              <a:gd name="T3" fmla="*/ 45 h 3175"/>
              <a:gd name="T4" fmla="*/ 0 w 634"/>
              <a:gd name="T5" fmla="*/ 2943 h 3175"/>
              <a:gd name="T6" fmla="*/ 6299 w 634"/>
              <a:gd name="T7" fmla="*/ 3103 h 3175"/>
              <a:gd name="T8" fmla="*/ 6299 w 634"/>
              <a:gd name="T9" fmla="*/ 45 h 3175"/>
              <a:gd name="T10" fmla="*/ 6299 w 634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89" name="object 145"/>
          <p:cNvSpPr>
            <a:spLocks/>
          </p:cNvSpPr>
          <p:nvPr/>
        </p:nvSpPr>
        <p:spPr bwMode="auto">
          <a:xfrm>
            <a:off x="612775" y="185738"/>
            <a:ext cx="1588" cy="3175"/>
          </a:xfrm>
          <a:custGeom>
            <a:avLst/>
            <a:gdLst>
              <a:gd name="T0" fmla="*/ 5859 w 634"/>
              <a:gd name="T1" fmla="*/ 0 h 3175"/>
              <a:gd name="T2" fmla="*/ 0 w 634"/>
              <a:gd name="T3" fmla="*/ 3023 h 3175"/>
              <a:gd name="T4" fmla="*/ 5859 w 634"/>
              <a:gd name="T5" fmla="*/ 3172 h 3175"/>
              <a:gd name="T6" fmla="*/ 5859 w 634"/>
              <a:gd name="T7" fmla="*/ 0 h 317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0" name="object 146"/>
          <p:cNvSpPr>
            <a:spLocks/>
          </p:cNvSpPr>
          <p:nvPr/>
        </p:nvSpPr>
        <p:spPr bwMode="auto">
          <a:xfrm>
            <a:off x="612775" y="185738"/>
            <a:ext cx="1588" cy="4762"/>
          </a:xfrm>
          <a:custGeom>
            <a:avLst/>
            <a:gdLst>
              <a:gd name="T0" fmla="*/ 0 w 634"/>
              <a:gd name="T1" fmla="*/ 7658 h 3810"/>
              <a:gd name="T2" fmla="*/ 0 w 634"/>
              <a:gd name="T3" fmla="*/ 81 h 3810"/>
              <a:gd name="T4" fmla="*/ 7667 w 634"/>
              <a:gd name="T5" fmla="*/ 0 h 3810"/>
              <a:gd name="T6" fmla="*/ 7667 w 634"/>
              <a:gd name="T7" fmla="*/ 7938 h 3810"/>
              <a:gd name="T8" fmla="*/ 0 w 634"/>
              <a:gd name="T9" fmla="*/ 7658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1" name="object 147"/>
          <p:cNvSpPr>
            <a:spLocks/>
          </p:cNvSpPr>
          <p:nvPr/>
        </p:nvSpPr>
        <p:spPr bwMode="auto">
          <a:xfrm>
            <a:off x="612775" y="185738"/>
            <a:ext cx="1588" cy="4762"/>
          </a:xfrm>
          <a:custGeom>
            <a:avLst/>
            <a:gdLst>
              <a:gd name="T0" fmla="*/ 0 w 634"/>
              <a:gd name="T1" fmla="*/ 7823 h 3810"/>
              <a:gd name="T2" fmla="*/ 0 w 634"/>
              <a:gd name="T3" fmla="*/ 81 h 3810"/>
              <a:gd name="T4" fmla="*/ 8105 w 634"/>
              <a:gd name="T5" fmla="*/ 0 h 3810"/>
              <a:gd name="T6" fmla="*/ 8105 w 634"/>
              <a:gd name="T7" fmla="*/ 8019 h 3810"/>
              <a:gd name="T8" fmla="*/ 0 w 634"/>
              <a:gd name="T9" fmla="*/ 7823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2" name="object 148"/>
          <p:cNvSpPr>
            <a:spLocks/>
          </p:cNvSpPr>
          <p:nvPr/>
        </p:nvSpPr>
        <p:spPr bwMode="auto">
          <a:xfrm>
            <a:off x="612775" y="185738"/>
            <a:ext cx="1588" cy="4762"/>
          </a:xfrm>
          <a:custGeom>
            <a:avLst/>
            <a:gdLst>
              <a:gd name="T0" fmla="*/ 0 w 634"/>
              <a:gd name="T1" fmla="*/ 7938 h 3810"/>
              <a:gd name="T2" fmla="*/ 0 w 634"/>
              <a:gd name="T3" fmla="*/ 0 h 3810"/>
              <a:gd name="T4" fmla="*/ 5859 w 634"/>
              <a:gd name="T5" fmla="*/ 0 h 3810"/>
              <a:gd name="T6" fmla="*/ 5859 w 634"/>
              <a:gd name="T7" fmla="*/ 8133 h 3810"/>
              <a:gd name="T8" fmla="*/ 0 w 634"/>
              <a:gd name="T9" fmla="*/ 7938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3" name="object 149"/>
          <p:cNvSpPr>
            <a:spLocks/>
          </p:cNvSpPr>
          <p:nvPr/>
        </p:nvSpPr>
        <p:spPr bwMode="auto">
          <a:xfrm>
            <a:off x="612775" y="185738"/>
            <a:ext cx="1588" cy="4762"/>
          </a:xfrm>
          <a:custGeom>
            <a:avLst/>
            <a:gdLst>
              <a:gd name="T0" fmla="*/ 0 w 634"/>
              <a:gd name="T1" fmla="*/ 8104 h 3810"/>
              <a:gd name="T2" fmla="*/ 0 w 634"/>
              <a:gd name="T3" fmla="*/ 81 h 3810"/>
              <a:gd name="T4" fmla="*/ 5859 w 634"/>
              <a:gd name="T5" fmla="*/ 0 h 3810"/>
              <a:gd name="T6" fmla="*/ 5859 w 634"/>
              <a:gd name="T7" fmla="*/ 8300 h 3810"/>
              <a:gd name="T8" fmla="*/ 0 w 634"/>
              <a:gd name="T9" fmla="*/ 8104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4" name="object 150"/>
          <p:cNvSpPr>
            <a:spLocks/>
          </p:cNvSpPr>
          <p:nvPr/>
        </p:nvSpPr>
        <p:spPr bwMode="auto">
          <a:xfrm>
            <a:off x="612775" y="185738"/>
            <a:ext cx="1588" cy="4762"/>
          </a:xfrm>
          <a:custGeom>
            <a:avLst/>
            <a:gdLst>
              <a:gd name="T0" fmla="*/ 0 w 634"/>
              <a:gd name="T1" fmla="*/ 8215 h 3810"/>
              <a:gd name="T2" fmla="*/ 0 w 634"/>
              <a:gd name="T3" fmla="*/ 81 h 3810"/>
              <a:gd name="T4" fmla="*/ 6299 w 634"/>
              <a:gd name="T5" fmla="*/ 0 h 3810"/>
              <a:gd name="T6" fmla="*/ 6299 w 634"/>
              <a:gd name="T7" fmla="*/ 8383 h 3810"/>
              <a:gd name="T8" fmla="*/ 0 w 634"/>
              <a:gd name="T9" fmla="*/ 821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5" name="object 151"/>
          <p:cNvSpPr>
            <a:spLocks/>
          </p:cNvSpPr>
          <p:nvPr/>
        </p:nvSpPr>
        <p:spPr bwMode="auto">
          <a:xfrm>
            <a:off x="612775" y="185738"/>
            <a:ext cx="1588" cy="4762"/>
          </a:xfrm>
          <a:custGeom>
            <a:avLst/>
            <a:gdLst>
              <a:gd name="T0" fmla="*/ 0 w 634"/>
              <a:gd name="T1" fmla="*/ 8410 h 3810"/>
              <a:gd name="T2" fmla="*/ 0 w 634"/>
              <a:gd name="T3" fmla="*/ 109 h 3810"/>
              <a:gd name="T4" fmla="*/ 6299 w 634"/>
              <a:gd name="T5" fmla="*/ 0 h 3810"/>
              <a:gd name="T6" fmla="*/ 6299 w 634"/>
              <a:gd name="T7" fmla="*/ 8607 h 3810"/>
              <a:gd name="T8" fmla="*/ 0 w 634"/>
              <a:gd name="T9" fmla="*/ 841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6" name="object 152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495 h 3810"/>
              <a:gd name="T2" fmla="*/ 0 w 634"/>
              <a:gd name="T3" fmla="*/ 109 h 3810"/>
              <a:gd name="T4" fmla="*/ 0 w 634"/>
              <a:gd name="T5" fmla="*/ 0 h 3810"/>
              <a:gd name="T6" fmla="*/ 0 w 634"/>
              <a:gd name="T7" fmla="*/ 8607 h 3810"/>
              <a:gd name="T8" fmla="*/ 0 w 634"/>
              <a:gd name="T9" fmla="*/ 849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7" name="object 153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607 h 3810"/>
              <a:gd name="T2" fmla="*/ 0 w 634"/>
              <a:gd name="T3" fmla="*/ 0 h 3810"/>
              <a:gd name="T4" fmla="*/ 0 w 634"/>
              <a:gd name="T5" fmla="*/ 0 h 3810"/>
              <a:gd name="T6" fmla="*/ 0 w 634"/>
              <a:gd name="T7" fmla="*/ 8690 h 3810"/>
              <a:gd name="T8" fmla="*/ 0 w 634"/>
              <a:gd name="T9" fmla="*/ 8607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8" name="object 154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607 h 3810"/>
              <a:gd name="T2" fmla="*/ 0 w 634"/>
              <a:gd name="T3" fmla="*/ 0 h 3810"/>
              <a:gd name="T4" fmla="*/ 0 w 634"/>
              <a:gd name="T5" fmla="*/ 0 h 3810"/>
              <a:gd name="T6" fmla="*/ 0 w 634"/>
              <a:gd name="T7" fmla="*/ 8690 h 3810"/>
              <a:gd name="T8" fmla="*/ 0 w 634"/>
              <a:gd name="T9" fmla="*/ 8607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299" name="object 155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777 h 3810"/>
              <a:gd name="T2" fmla="*/ 0 w 634"/>
              <a:gd name="T3" fmla="*/ 81 h 3810"/>
              <a:gd name="T4" fmla="*/ 0 w 634"/>
              <a:gd name="T5" fmla="*/ 0 h 3810"/>
              <a:gd name="T6" fmla="*/ 0 w 634"/>
              <a:gd name="T7" fmla="*/ 8885 h 3810"/>
              <a:gd name="T8" fmla="*/ 0 w 634"/>
              <a:gd name="T9" fmla="*/ 8777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0" name="object 156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777 h 3810"/>
              <a:gd name="T2" fmla="*/ 0 w 634"/>
              <a:gd name="T3" fmla="*/ 81 h 3810"/>
              <a:gd name="T4" fmla="*/ 0 w 634"/>
              <a:gd name="T5" fmla="*/ 0 h 3810"/>
              <a:gd name="T6" fmla="*/ 0 w 634"/>
              <a:gd name="T7" fmla="*/ 8885 h 3810"/>
              <a:gd name="T8" fmla="*/ 0 w 634"/>
              <a:gd name="T9" fmla="*/ 8777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1" name="object 157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885 h 3810"/>
              <a:gd name="T2" fmla="*/ 0 w 634"/>
              <a:gd name="T3" fmla="*/ 0 h 3810"/>
              <a:gd name="T4" fmla="*/ 0 w 634"/>
              <a:gd name="T5" fmla="*/ 0 h 3810"/>
              <a:gd name="T6" fmla="*/ 0 w 634"/>
              <a:gd name="T7" fmla="*/ 8885 h 3810"/>
              <a:gd name="T8" fmla="*/ 0 w 634"/>
              <a:gd name="T9" fmla="*/ 888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2" name="object 158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885 h 3810"/>
              <a:gd name="T2" fmla="*/ 0 w 634"/>
              <a:gd name="T3" fmla="*/ 0 h 3810"/>
              <a:gd name="T4" fmla="*/ 0 w 634"/>
              <a:gd name="T5" fmla="*/ 0 h 3810"/>
              <a:gd name="T6" fmla="*/ 0 w 634"/>
              <a:gd name="T7" fmla="*/ 8972 h 3810"/>
              <a:gd name="T8" fmla="*/ 0 w 634"/>
              <a:gd name="T9" fmla="*/ 888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3" name="object 159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885 h 3810"/>
              <a:gd name="T2" fmla="*/ 0 w 634"/>
              <a:gd name="T3" fmla="*/ 0 h 3810"/>
              <a:gd name="T4" fmla="*/ 0 w 634"/>
              <a:gd name="T5" fmla="*/ 0 h 3810"/>
              <a:gd name="T6" fmla="*/ 0 w 634"/>
              <a:gd name="T7" fmla="*/ 8972 h 3810"/>
              <a:gd name="T8" fmla="*/ 0 w 634"/>
              <a:gd name="T9" fmla="*/ 888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4" name="object 160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972 h 3810"/>
              <a:gd name="T2" fmla="*/ 0 w 634"/>
              <a:gd name="T3" fmla="*/ 0 h 3810"/>
              <a:gd name="T4" fmla="*/ 0 w 634"/>
              <a:gd name="T5" fmla="*/ 0 h 3810"/>
              <a:gd name="T6" fmla="*/ 0 w 634"/>
              <a:gd name="T7" fmla="*/ 8972 h 3810"/>
              <a:gd name="T8" fmla="*/ 0 w 634"/>
              <a:gd name="T9" fmla="*/ 8972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5" name="object 161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972 h 3810"/>
              <a:gd name="T2" fmla="*/ 0 w 634"/>
              <a:gd name="T3" fmla="*/ 0 h 3810"/>
              <a:gd name="T4" fmla="*/ 0 w 634"/>
              <a:gd name="T5" fmla="*/ 0 h 3810"/>
              <a:gd name="T6" fmla="*/ 0 w 634"/>
              <a:gd name="T7" fmla="*/ 8972 h 3810"/>
              <a:gd name="T8" fmla="*/ 0 w 634"/>
              <a:gd name="T9" fmla="*/ 8972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6" name="object 162"/>
          <p:cNvSpPr>
            <a:spLocks/>
          </p:cNvSpPr>
          <p:nvPr/>
        </p:nvSpPr>
        <p:spPr bwMode="auto">
          <a:xfrm>
            <a:off x="614363" y="185738"/>
            <a:ext cx="0" cy="4762"/>
          </a:xfrm>
          <a:custGeom>
            <a:avLst/>
            <a:gdLst>
              <a:gd name="T0" fmla="*/ 0 w 634"/>
              <a:gd name="T1" fmla="*/ 8972 h 3810"/>
              <a:gd name="T2" fmla="*/ 0 w 634"/>
              <a:gd name="T3" fmla="*/ 0 h 3810"/>
              <a:gd name="T4" fmla="*/ 0 w 634"/>
              <a:gd name="T5" fmla="*/ 0 h 3810"/>
              <a:gd name="T6" fmla="*/ 0 w 634"/>
              <a:gd name="T7" fmla="*/ 8972 h 3810"/>
              <a:gd name="T8" fmla="*/ 0 w 634"/>
              <a:gd name="T9" fmla="*/ 8972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7" name="object 163"/>
          <p:cNvSpPr>
            <a:spLocks/>
          </p:cNvSpPr>
          <p:nvPr/>
        </p:nvSpPr>
        <p:spPr bwMode="auto">
          <a:xfrm>
            <a:off x="614363" y="185738"/>
            <a:ext cx="1587" cy="4762"/>
          </a:xfrm>
          <a:custGeom>
            <a:avLst/>
            <a:gdLst>
              <a:gd name="T0" fmla="*/ 0 w 634"/>
              <a:gd name="T1" fmla="*/ 8972 h 3810"/>
              <a:gd name="T2" fmla="*/ 0 w 634"/>
              <a:gd name="T3" fmla="*/ 0 h 3810"/>
              <a:gd name="T4" fmla="*/ 6290 w 634"/>
              <a:gd name="T5" fmla="*/ 0 h 3810"/>
              <a:gd name="T6" fmla="*/ 6290 w 634"/>
              <a:gd name="T7" fmla="*/ 8885 h 3810"/>
              <a:gd name="T8" fmla="*/ 0 w 634"/>
              <a:gd name="T9" fmla="*/ 8972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8" name="object 164"/>
          <p:cNvSpPr>
            <a:spLocks/>
          </p:cNvSpPr>
          <p:nvPr/>
        </p:nvSpPr>
        <p:spPr bwMode="auto">
          <a:xfrm>
            <a:off x="614363" y="185738"/>
            <a:ext cx="1587" cy="4762"/>
          </a:xfrm>
          <a:custGeom>
            <a:avLst/>
            <a:gdLst>
              <a:gd name="T0" fmla="*/ 0 w 634"/>
              <a:gd name="T1" fmla="*/ 8972 h 3810"/>
              <a:gd name="T2" fmla="*/ 0 w 634"/>
              <a:gd name="T3" fmla="*/ 0 h 3810"/>
              <a:gd name="T4" fmla="*/ 6290 w 634"/>
              <a:gd name="T5" fmla="*/ 0 h 3810"/>
              <a:gd name="T6" fmla="*/ 6290 w 634"/>
              <a:gd name="T7" fmla="*/ 8885 h 3810"/>
              <a:gd name="T8" fmla="*/ 0 w 634"/>
              <a:gd name="T9" fmla="*/ 8972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09" name="object 165"/>
          <p:cNvSpPr>
            <a:spLocks/>
          </p:cNvSpPr>
          <p:nvPr/>
        </p:nvSpPr>
        <p:spPr bwMode="auto">
          <a:xfrm>
            <a:off x="614363" y="185738"/>
            <a:ext cx="1587" cy="4762"/>
          </a:xfrm>
          <a:custGeom>
            <a:avLst/>
            <a:gdLst>
              <a:gd name="T0" fmla="*/ 0 w 634"/>
              <a:gd name="T1" fmla="*/ 8885 h 3810"/>
              <a:gd name="T2" fmla="*/ 0 w 634"/>
              <a:gd name="T3" fmla="*/ 0 h 3810"/>
              <a:gd name="T4" fmla="*/ 7657 w 634"/>
              <a:gd name="T5" fmla="*/ 0 h 3810"/>
              <a:gd name="T6" fmla="*/ 7657 w 634"/>
              <a:gd name="T7" fmla="*/ 8885 h 3810"/>
              <a:gd name="T8" fmla="*/ 0 w 634"/>
              <a:gd name="T9" fmla="*/ 888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0" name="object 166"/>
          <p:cNvSpPr>
            <a:spLocks/>
          </p:cNvSpPr>
          <p:nvPr/>
        </p:nvSpPr>
        <p:spPr bwMode="auto">
          <a:xfrm>
            <a:off x="614363" y="185738"/>
            <a:ext cx="1587" cy="4762"/>
          </a:xfrm>
          <a:custGeom>
            <a:avLst/>
            <a:gdLst>
              <a:gd name="T0" fmla="*/ 0 w 634"/>
              <a:gd name="T1" fmla="*/ 8885 h 3810"/>
              <a:gd name="T2" fmla="*/ 0 w 634"/>
              <a:gd name="T3" fmla="*/ 0 h 3810"/>
              <a:gd name="T4" fmla="*/ 7657 w 634"/>
              <a:gd name="T5" fmla="*/ 0 h 3810"/>
              <a:gd name="T6" fmla="*/ 7657 w 634"/>
              <a:gd name="T7" fmla="*/ 8885 h 3810"/>
              <a:gd name="T8" fmla="*/ 0 w 634"/>
              <a:gd name="T9" fmla="*/ 888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1" name="object 167"/>
          <p:cNvSpPr>
            <a:spLocks/>
          </p:cNvSpPr>
          <p:nvPr/>
        </p:nvSpPr>
        <p:spPr bwMode="auto">
          <a:xfrm>
            <a:off x="614363" y="185738"/>
            <a:ext cx="1587" cy="4762"/>
          </a:xfrm>
          <a:custGeom>
            <a:avLst/>
            <a:gdLst>
              <a:gd name="T0" fmla="*/ 0 w 634"/>
              <a:gd name="T1" fmla="*/ 8885 h 3810"/>
              <a:gd name="T2" fmla="*/ 0 w 634"/>
              <a:gd name="T3" fmla="*/ 0 h 3810"/>
              <a:gd name="T4" fmla="*/ 6290 w 634"/>
              <a:gd name="T5" fmla="*/ 0 h 3810"/>
              <a:gd name="T6" fmla="*/ 6290 w 634"/>
              <a:gd name="T7" fmla="*/ 8885 h 3810"/>
              <a:gd name="T8" fmla="*/ 0 w 634"/>
              <a:gd name="T9" fmla="*/ 888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2" name="object 168"/>
          <p:cNvSpPr>
            <a:spLocks/>
          </p:cNvSpPr>
          <p:nvPr/>
        </p:nvSpPr>
        <p:spPr bwMode="auto">
          <a:xfrm>
            <a:off x="614363" y="185738"/>
            <a:ext cx="1587" cy="4762"/>
          </a:xfrm>
          <a:custGeom>
            <a:avLst/>
            <a:gdLst>
              <a:gd name="T0" fmla="*/ 0 w 634"/>
              <a:gd name="T1" fmla="*/ 8885 h 3810"/>
              <a:gd name="T2" fmla="*/ 0 w 634"/>
              <a:gd name="T3" fmla="*/ 0 h 3810"/>
              <a:gd name="T4" fmla="*/ 5852 w 634"/>
              <a:gd name="T5" fmla="*/ 81 h 3810"/>
              <a:gd name="T6" fmla="*/ 5852 w 634"/>
              <a:gd name="T7" fmla="*/ 8777 h 3810"/>
              <a:gd name="T8" fmla="*/ 0 w 634"/>
              <a:gd name="T9" fmla="*/ 888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3" name="object 169"/>
          <p:cNvSpPr>
            <a:spLocks/>
          </p:cNvSpPr>
          <p:nvPr/>
        </p:nvSpPr>
        <p:spPr bwMode="auto">
          <a:xfrm>
            <a:off x="614363" y="185738"/>
            <a:ext cx="1587" cy="4762"/>
          </a:xfrm>
          <a:custGeom>
            <a:avLst/>
            <a:gdLst>
              <a:gd name="T0" fmla="*/ 0 w 634"/>
              <a:gd name="T1" fmla="*/ 8885 h 3810"/>
              <a:gd name="T2" fmla="*/ 0 w 634"/>
              <a:gd name="T3" fmla="*/ 0 h 3810"/>
              <a:gd name="T4" fmla="*/ 5852 w 634"/>
              <a:gd name="T5" fmla="*/ 81 h 3810"/>
              <a:gd name="T6" fmla="*/ 5852 w 634"/>
              <a:gd name="T7" fmla="*/ 8777 h 3810"/>
              <a:gd name="T8" fmla="*/ 0 w 634"/>
              <a:gd name="T9" fmla="*/ 888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4" name="object 170"/>
          <p:cNvSpPr>
            <a:spLocks/>
          </p:cNvSpPr>
          <p:nvPr/>
        </p:nvSpPr>
        <p:spPr bwMode="auto">
          <a:xfrm>
            <a:off x="614363" y="185738"/>
            <a:ext cx="1587" cy="4762"/>
          </a:xfrm>
          <a:custGeom>
            <a:avLst/>
            <a:gdLst>
              <a:gd name="T0" fmla="*/ 0 w 634"/>
              <a:gd name="T1" fmla="*/ 8690 h 3810"/>
              <a:gd name="T2" fmla="*/ 0 w 634"/>
              <a:gd name="T3" fmla="*/ 0 h 3810"/>
              <a:gd name="T4" fmla="*/ 6290 w 634"/>
              <a:gd name="T5" fmla="*/ 0 h 3810"/>
              <a:gd name="T6" fmla="*/ 6290 w 634"/>
              <a:gd name="T7" fmla="*/ 8607 h 3810"/>
              <a:gd name="T8" fmla="*/ 0 w 634"/>
              <a:gd name="T9" fmla="*/ 869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5" name="object 171"/>
          <p:cNvSpPr>
            <a:spLocks/>
          </p:cNvSpPr>
          <p:nvPr/>
        </p:nvSpPr>
        <p:spPr bwMode="auto">
          <a:xfrm>
            <a:off x="615950" y="185738"/>
            <a:ext cx="0" cy="4762"/>
          </a:xfrm>
          <a:custGeom>
            <a:avLst/>
            <a:gdLst>
              <a:gd name="T0" fmla="*/ 0 w 634"/>
              <a:gd name="T1" fmla="*/ 8690 h 3810"/>
              <a:gd name="T2" fmla="*/ 0 w 634"/>
              <a:gd name="T3" fmla="*/ 0 h 3810"/>
              <a:gd name="T4" fmla="*/ 0 w 634"/>
              <a:gd name="T5" fmla="*/ 109 h 3810"/>
              <a:gd name="T6" fmla="*/ 0 w 634"/>
              <a:gd name="T7" fmla="*/ 8607 h 3810"/>
              <a:gd name="T8" fmla="*/ 0 w 634"/>
              <a:gd name="T9" fmla="*/ 869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6" name="object 172"/>
          <p:cNvSpPr>
            <a:spLocks/>
          </p:cNvSpPr>
          <p:nvPr/>
        </p:nvSpPr>
        <p:spPr bwMode="auto">
          <a:xfrm>
            <a:off x="615950" y="185738"/>
            <a:ext cx="0" cy="4762"/>
          </a:xfrm>
          <a:custGeom>
            <a:avLst/>
            <a:gdLst>
              <a:gd name="T0" fmla="*/ 0 w 634"/>
              <a:gd name="T1" fmla="*/ 8607 h 3810"/>
              <a:gd name="T2" fmla="*/ 0 w 634"/>
              <a:gd name="T3" fmla="*/ 0 h 3810"/>
              <a:gd name="T4" fmla="*/ 0 w 634"/>
              <a:gd name="T5" fmla="*/ 195 h 3810"/>
              <a:gd name="T6" fmla="*/ 0 w 634"/>
              <a:gd name="T7" fmla="*/ 8495 h 3810"/>
              <a:gd name="T8" fmla="*/ 0 w 634"/>
              <a:gd name="T9" fmla="*/ 8607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7" name="object 173"/>
          <p:cNvSpPr>
            <a:spLocks/>
          </p:cNvSpPr>
          <p:nvPr/>
        </p:nvSpPr>
        <p:spPr bwMode="auto">
          <a:xfrm>
            <a:off x="615950" y="185738"/>
            <a:ext cx="0" cy="4762"/>
          </a:xfrm>
          <a:custGeom>
            <a:avLst/>
            <a:gdLst>
              <a:gd name="T0" fmla="*/ 0 w 634"/>
              <a:gd name="T1" fmla="*/ 8495 h 3810"/>
              <a:gd name="T2" fmla="*/ 0 w 634"/>
              <a:gd name="T3" fmla="*/ 0 h 3810"/>
              <a:gd name="T4" fmla="*/ 0 w 634"/>
              <a:gd name="T5" fmla="*/ 81 h 3810"/>
              <a:gd name="T6" fmla="*/ 0 w 634"/>
              <a:gd name="T7" fmla="*/ 8383 h 3810"/>
              <a:gd name="T8" fmla="*/ 0 w 634"/>
              <a:gd name="T9" fmla="*/ 8495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8" name="object 174"/>
          <p:cNvSpPr>
            <a:spLocks/>
          </p:cNvSpPr>
          <p:nvPr/>
        </p:nvSpPr>
        <p:spPr bwMode="auto">
          <a:xfrm>
            <a:off x="615950" y="185738"/>
            <a:ext cx="0" cy="4762"/>
          </a:xfrm>
          <a:custGeom>
            <a:avLst/>
            <a:gdLst>
              <a:gd name="T0" fmla="*/ 0 w 634"/>
              <a:gd name="T1" fmla="*/ 8300 h 3810"/>
              <a:gd name="T2" fmla="*/ 0 w 634"/>
              <a:gd name="T3" fmla="*/ 0 h 3810"/>
              <a:gd name="T4" fmla="*/ 0 w 634"/>
              <a:gd name="T5" fmla="*/ 81 h 3810"/>
              <a:gd name="T6" fmla="*/ 0 w 634"/>
              <a:gd name="T7" fmla="*/ 8215 h 3810"/>
              <a:gd name="T8" fmla="*/ 0 w 634"/>
              <a:gd name="T9" fmla="*/ 830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19" name="object 175"/>
          <p:cNvSpPr>
            <a:spLocks/>
          </p:cNvSpPr>
          <p:nvPr/>
        </p:nvSpPr>
        <p:spPr bwMode="auto">
          <a:xfrm>
            <a:off x="615950" y="185738"/>
            <a:ext cx="0" cy="4762"/>
          </a:xfrm>
          <a:custGeom>
            <a:avLst/>
            <a:gdLst>
              <a:gd name="T0" fmla="*/ 0 w 634"/>
              <a:gd name="T1" fmla="*/ 8300 h 3810"/>
              <a:gd name="T2" fmla="*/ 0 w 634"/>
              <a:gd name="T3" fmla="*/ 0 h 3810"/>
              <a:gd name="T4" fmla="*/ 0 w 634"/>
              <a:gd name="T5" fmla="*/ 195 h 3810"/>
              <a:gd name="T6" fmla="*/ 0 w 634"/>
              <a:gd name="T7" fmla="*/ 8215 h 3810"/>
              <a:gd name="T8" fmla="*/ 0 w 634"/>
              <a:gd name="T9" fmla="*/ 830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0" name="object 176"/>
          <p:cNvSpPr>
            <a:spLocks/>
          </p:cNvSpPr>
          <p:nvPr/>
        </p:nvSpPr>
        <p:spPr bwMode="auto">
          <a:xfrm>
            <a:off x="615950" y="185738"/>
            <a:ext cx="0" cy="4762"/>
          </a:xfrm>
          <a:custGeom>
            <a:avLst/>
            <a:gdLst>
              <a:gd name="T0" fmla="*/ 0 w 634"/>
              <a:gd name="T1" fmla="*/ 8133 h 3810"/>
              <a:gd name="T2" fmla="*/ 0 w 634"/>
              <a:gd name="T3" fmla="*/ 0 h 3810"/>
              <a:gd name="T4" fmla="*/ 0 w 634"/>
              <a:gd name="T5" fmla="*/ 305 h 3810"/>
              <a:gd name="T6" fmla="*/ 0 w 634"/>
              <a:gd name="T7" fmla="*/ 8048 h 3810"/>
              <a:gd name="T8" fmla="*/ 0 w 634"/>
              <a:gd name="T9" fmla="*/ 8133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1" name="object 177"/>
          <p:cNvSpPr>
            <a:spLocks/>
          </p:cNvSpPr>
          <p:nvPr/>
        </p:nvSpPr>
        <p:spPr bwMode="auto">
          <a:xfrm>
            <a:off x="615950" y="185738"/>
            <a:ext cx="0" cy="4762"/>
          </a:xfrm>
          <a:custGeom>
            <a:avLst/>
            <a:gdLst>
              <a:gd name="T0" fmla="*/ 0 w 634"/>
              <a:gd name="T1" fmla="*/ 8019 h 3810"/>
              <a:gd name="T2" fmla="*/ 0 w 634"/>
              <a:gd name="T3" fmla="*/ 0 h 3810"/>
              <a:gd name="T4" fmla="*/ 0 w 634"/>
              <a:gd name="T5" fmla="*/ 276 h 3810"/>
              <a:gd name="T6" fmla="*/ 0 w 634"/>
              <a:gd name="T7" fmla="*/ 7938 h 3810"/>
              <a:gd name="T8" fmla="*/ 0 w 634"/>
              <a:gd name="T9" fmla="*/ 8019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2" name="object 178"/>
          <p:cNvSpPr>
            <a:spLocks/>
          </p:cNvSpPr>
          <p:nvPr/>
        </p:nvSpPr>
        <p:spPr bwMode="auto">
          <a:xfrm>
            <a:off x="615950" y="185738"/>
            <a:ext cx="0" cy="3175"/>
          </a:xfrm>
          <a:custGeom>
            <a:avLst/>
            <a:gdLst>
              <a:gd name="T0" fmla="*/ 0 w 634"/>
              <a:gd name="T1" fmla="*/ 0 h 3175"/>
              <a:gd name="T2" fmla="*/ 0 w 634"/>
              <a:gd name="T3" fmla="*/ 3172 h 3175"/>
              <a:gd name="T4" fmla="*/ 0 w 634"/>
              <a:gd name="T5" fmla="*/ 2977 h 3175"/>
              <a:gd name="T6" fmla="*/ 0 w 634"/>
              <a:gd name="T7" fmla="*/ 114 h 3175"/>
              <a:gd name="T8" fmla="*/ 0 w 634"/>
              <a:gd name="T9" fmla="*/ 0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3" name="object 179"/>
          <p:cNvSpPr>
            <a:spLocks/>
          </p:cNvSpPr>
          <p:nvPr/>
        </p:nvSpPr>
        <p:spPr bwMode="auto">
          <a:xfrm>
            <a:off x="615950" y="185738"/>
            <a:ext cx="0" cy="3175"/>
          </a:xfrm>
          <a:custGeom>
            <a:avLst/>
            <a:gdLst>
              <a:gd name="T0" fmla="*/ 0 w 634"/>
              <a:gd name="T1" fmla="*/ 0 h 3175"/>
              <a:gd name="T2" fmla="*/ 0 w 634"/>
              <a:gd name="T3" fmla="*/ 3092 h 3175"/>
              <a:gd name="T4" fmla="*/ 0 w 634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4" name="object 180"/>
          <p:cNvSpPr>
            <a:spLocks/>
          </p:cNvSpPr>
          <p:nvPr/>
        </p:nvSpPr>
        <p:spPr bwMode="auto">
          <a:xfrm>
            <a:off x="615950" y="187325"/>
            <a:ext cx="0" cy="3175"/>
          </a:xfrm>
          <a:custGeom>
            <a:avLst/>
            <a:gdLst>
              <a:gd name="T0" fmla="*/ 0 w 634"/>
              <a:gd name="T1" fmla="*/ 2863 h 3175"/>
              <a:gd name="T2" fmla="*/ 0 w 634"/>
              <a:gd name="T3" fmla="*/ 0 h 3175"/>
              <a:gd name="T4" fmla="*/ 0 w 634"/>
              <a:gd name="T5" fmla="*/ 160 h 3175"/>
              <a:gd name="T6" fmla="*/ 0 w 634"/>
              <a:gd name="T7" fmla="*/ 2462 h 3175"/>
              <a:gd name="T8" fmla="*/ 0 w 634"/>
              <a:gd name="T9" fmla="*/ 2863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5" name="object 181"/>
          <p:cNvSpPr>
            <a:spLocks/>
          </p:cNvSpPr>
          <p:nvPr/>
        </p:nvSpPr>
        <p:spPr bwMode="auto">
          <a:xfrm>
            <a:off x="615950" y="187325"/>
            <a:ext cx="0" cy="3175"/>
          </a:xfrm>
          <a:custGeom>
            <a:avLst/>
            <a:gdLst>
              <a:gd name="T0" fmla="*/ 0 w 634"/>
              <a:gd name="T1" fmla="*/ 0 h 3175"/>
              <a:gd name="T2" fmla="*/ 0 w 634"/>
              <a:gd name="T3" fmla="*/ 2576 h 3175"/>
              <a:gd name="T4" fmla="*/ 0 w 634"/>
              <a:gd name="T5" fmla="*/ 2382 h 3175"/>
              <a:gd name="T6" fmla="*/ 0 w 634"/>
              <a:gd name="T7" fmla="*/ 229 h 3175"/>
              <a:gd name="T8" fmla="*/ 0 w 634"/>
              <a:gd name="T9" fmla="*/ 0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6" name="object 182"/>
          <p:cNvSpPr>
            <a:spLocks/>
          </p:cNvSpPr>
          <p:nvPr/>
        </p:nvSpPr>
        <p:spPr bwMode="auto">
          <a:xfrm>
            <a:off x="615950" y="187325"/>
            <a:ext cx="1588" cy="1588"/>
          </a:xfrm>
          <a:custGeom>
            <a:avLst/>
            <a:gdLst>
              <a:gd name="T0" fmla="*/ 0 w 634"/>
              <a:gd name="T1" fmla="*/ 352 h 2539"/>
              <a:gd name="T2" fmla="*/ 0 w 634"/>
              <a:gd name="T3" fmla="*/ 0 h 2539"/>
              <a:gd name="T4" fmla="*/ 6299 w 634"/>
              <a:gd name="T5" fmla="*/ 48 h 2539"/>
              <a:gd name="T6" fmla="*/ 6299 w 634"/>
              <a:gd name="T7" fmla="*/ 268 h 2539"/>
              <a:gd name="T8" fmla="*/ 0 w 634"/>
              <a:gd name="T9" fmla="*/ 352 h 25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7" name="object 183"/>
          <p:cNvSpPr>
            <a:spLocks/>
          </p:cNvSpPr>
          <p:nvPr/>
        </p:nvSpPr>
        <p:spPr bwMode="auto">
          <a:xfrm>
            <a:off x="615950" y="187325"/>
            <a:ext cx="1588" cy="1588"/>
          </a:xfrm>
          <a:custGeom>
            <a:avLst/>
            <a:gdLst>
              <a:gd name="T0" fmla="*/ 0 w 634"/>
              <a:gd name="T1" fmla="*/ 0 h 1905"/>
              <a:gd name="T2" fmla="*/ 0 w 634"/>
              <a:gd name="T3" fmla="*/ 907 h 1905"/>
              <a:gd name="T4" fmla="*/ 4491 w 634"/>
              <a:gd name="T5" fmla="*/ 741 h 1905"/>
              <a:gd name="T6" fmla="*/ 0 w 634"/>
              <a:gd name="T7" fmla="*/ 0 h 19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8" name="object 184"/>
          <p:cNvSpPr>
            <a:spLocks/>
          </p:cNvSpPr>
          <p:nvPr/>
        </p:nvSpPr>
        <p:spPr bwMode="auto">
          <a:xfrm>
            <a:off x="541338" y="134938"/>
            <a:ext cx="107950" cy="128587"/>
          </a:xfrm>
          <a:custGeom>
            <a:avLst/>
            <a:gdLst>
              <a:gd name="T0" fmla="*/ 50511 w 107315"/>
              <a:gd name="T1" fmla="*/ 128259 h 128270"/>
              <a:gd name="T2" fmla="*/ 39325 w 107315"/>
              <a:gd name="T3" fmla="*/ 124411 h 128270"/>
              <a:gd name="T4" fmla="*/ 36747 w 107315"/>
              <a:gd name="T5" fmla="*/ 120563 h 128270"/>
              <a:gd name="T6" fmla="*/ 33168 w 107315"/>
              <a:gd name="T7" fmla="*/ 116716 h 128270"/>
              <a:gd name="T8" fmla="*/ 89038 w 107315"/>
              <a:gd name="T9" fmla="*/ 114151 h 128270"/>
              <a:gd name="T10" fmla="*/ 15812 w 107315"/>
              <a:gd name="T11" fmla="*/ 103889 h 128270"/>
              <a:gd name="T12" fmla="*/ 16059 w 107315"/>
              <a:gd name="T13" fmla="*/ 112868 h 128270"/>
              <a:gd name="T14" fmla="*/ 45766 w 107315"/>
              <a:gd name="T15" fmla="*/ 103889 h 128270"/>
              <a:gd name="T16" fmla="*/ 48546 w 107315"/>
              <a:gd name="T17" fmla="*/ 102607 h 128270"/>
              <a:gd name="T18" fmla="*/ 105061 w 107315"/>
              <a:gd name="T19" fmla="*/ 103890 h 128270"/>
              <a:gd name="T20" fmla="*/ 49310 w 107315"/>
              <a:gd name="T21" fmla="*/ 94911 h 128270"/>
              <a:gd name="T22" fmla="*/ 55704 w 107315"/>
              <a:gd name="T23" fmla="*/ 87215 h 128270"/>
              <a:gd name="T24" fmla="*/ 2367 w 107315"/>
              <a:gd name="T25" fmla="*/ 83369 h 128270"/>
              <a:gd name="T26" fmla="*/ 47050 w 107315"/>
              <a:gd name="T27" fmla="*/ 101325 h 128270"/>
              <a:gd name="T28" fmla="*/ 47332 w 107315"/>
              <a:gd name="T29" fmla="*/ 89781 h 128270"/>
              <a:gd name="T30" fmla="*/ 37713 w 107315"/>
              <a:gd name="T31" fmla="*/ 84651 h 128270"/>
              <a:gd name="T32" fmla="*/ 72777 w 107315"/>
              <a:gd name="T33" fmla="*/ 71826 h 128270"/>
              <a:gd name="T34" fmla="*/ 69515 w 107315"/>
              <a:gd name="T35" fmla="*/ 83370 h 128270"/>
              <a:gd name="T36" fmla="*/ 57281 w 107315"/>
              <a:gd name="T37" fmla="*/ 96194 h 128270"/>
              <a:gd name="T38" fmla="*/ 108558 w 107315"/>
              <a:gd name="T39" fmla="*/ 89782 h 128270"/>
              <a:gd name="T40" fmla="*/ 108405 w 107315"/>
              <a:gd name="T41" fmla="*/ 78238 h 128270"/>
              <a:gd name="T42" fmla="*/ 97655 w 107315"/>
              <a:gd name="T43" fmla="*/ 67978 h 128270"/>
              <a:gd name="T44" fmla="*/ 49710 w 107315"/>
              <a:gd name="T45" fmla="*/ 82085 h 128270"/>
              <a:gd name="T46" fmla="*/ 44600 w 107315"/>
              <a:gd name="T47" fmla="*/ 80803 h 128270"/>
              <a:gd name="T48" fmla="*/ 46367 w 107315"/>
              <a:gd name="T49" fmla="*/ 67977 h 128270"/>
              <a:gd name="T50" fmla="*/ 36782 w 107315"/>
              <a:gd name="T51" fmla="*/ 75673 h 128270"/>
              <a:gd name="T52" fmla="*/ 59247 w 107315"/>
              <a:gd name="T53" fmla="*/ 78238 h 128270"/>
              <a:gd name="T54" fmla="*/ 68514 w 107315"/>
              <a:gd name="T55" fmla="*/ 67978 h 128270"/>
              <a:gd name="T56" fmla="*/ 1484 w 107315"/>
              <a:gd name="T57" fmla="*/ 78237 h 128270"/>
              <a:gd name="T58" fmla="*/ 97573 w 107315"/>
              <a:gd name="T59" fmla="*/ 75674 h 128270"/>
              <a:gd name="T60" fmla="*/ 26927 w 107315"/>
              <a:gd name="T61" fmla="*/ 67977 h 128270"/>
              <a:gd name="T62" fmla="*/ 35699 w 107315"/>
              <a:gd name="T63" fmla="*/ 75673 h 128270"/>
              <a:gd name="T64" fmla="*/ 27328 w 107315"/>
              <a:gd name="T65" fmla="*/ 69259 h 128270"/>
              <a:gd name="T66" fmla="*/ 100470 w 107315"/>
              <a:gd name="T67" fmla="*/ 75674 h 128270"/>
              <a:gd name="T68" fmla="*/ 35746 w 107315"/>
              <a:gd name="T69" fmla="*/ 74389 h 128270"/>
              <a:gd name="T70" fmla="*/ 80666 w 107315"/>
              <a:gd name="T71" fmla="*/ 69260 h 128270"/>
              <a:gd name="T72" fmla="*/ 44071 w 107315"/>
              <a:gd name="T73" fmla="*/ 67977 h 128270"/>
              <a:gd name="T74" fmla="*/ 24915 w 107315"/>
              <a:gd name="T75" fmla="*/ 66694 h 128270"/>
              <a:gd name="T76" fmla="*/ 24466 w 107315"/>
              <a:gd name="T77" fmla="*/ 55151 h 128270"/>
              <a:gd name="T78" fmla="*/ 29788 w 107315"/>
              <a:gd name="T79" fmla="*/ 62847 h 128270"/>
              <a:gd name="T80" fmla="*/ 63958 w 107315"/>
              <a:gd name="T81" fmla="*/ 58999 h 128270"/>
              <a:gd name="T82" fmla="*/ 74872 w 107315"/>
              <a:gd name="T83" fmla="*/ 64130 h 128270"/>
              <a:gd name="T84" fmla="*/ 96442 w 107315"/>
              <a:gd name="T85" fmla="*/ 64130 h 128270"/>
              <a:gd name="T86" fmla="*/ 84209 w 107315"/>
              <a:gd name="T87" fmla="*/ 62848 h 128270"/>
              <a:gd name="T88" fmla="*/ 65324 w 107315"/>
              <a:gd name="T89" fmla="*/ 58999 h 128270"/>
              <a:gd name="T90" fmla="*/ 93511 w 107315"/>
              <a:gd name="T91" fmla="*/ 60283 h 128270"/>
              <a:gd name="T92" fmla="*/ 91732 w 107315"/>
              <a:gd name="T93" fmla="*/ 58999 h 128270"/>
              <a:gd name="T94" fmla="*/ 25149 w 107315"/>
              <a:gd name="T95" fmla="*/ 52586 h 128270"/>
              <a:gd name="T96" fmla="*/ 66536 w 107315"/>
              <a:gd name="T97" fmla="*/ 41043 h 128270"/>
              <a:gd name="T98" fmla="*/ 24831 w 107315"/>
              <a:gd name="T99" fmla="*/ 48738 h 128270"/>
              <a:gd name="T100" fmla="*/ 16177 w 107315"/>
              <a:gd name="T101" fmla="*/ 35912 h 128270"/>
              <a:gd name="T102" fmla="*/ 19556 w 107315"/>
              <a:gd name="T103" fmla="*/ 32064 h 128270"/>
              <a:gd name="T104" fmla="*/ 66619 w 107315"/>
              <a:gd name="T105" fmla="*/ 32065 h 128270"/>
              <a:gd name="T106" fmla="*/ 15777 w 107315"/>
              <a:gd name="T107" fmla="*/ 21803 h 128270"/>
              <a:gd name="T108" fmla="*/ 63192 w 107315"/>
              <a:gd name="T109" fmla="*/ 28217 h 128270"/>
              <a:gd name="T110" fmla="*/ 25962 w 107315"/>
              <a:gd name="T111" fmla="*/ 5131 h 128270"/>
              <a:gd name="T112" fmla="*/ 58248 w 107315"/>
              <a:gd name="T113" fmla="*/ 14110 h 128270"/>
              <a:gd name="T114" fmla="*/ 43954 w 107315"/>
              <a:gd name="T115" fmla="*/ 3846 h 128270"/>
              <a:gd name="T116" fmla="*/ 42187 w 107315"/>
              <a:gd name="T117" fmla="*/ 2564 h 128270"/>
              <a:gd name="T118" fmla="*/ 36829 w 107315"/>
              <a:gd name="T119" fmla="*/ 1282 h 12827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29" name="object 185"/>
          <p:cNvSpPr>
            <a:spLocks/>
          </p:cNvSpPr>
          <p:nvPr/>
        </p:nvSpPr>
        <p:spPr bwMode="auto">
          <a:xfrm>
            <a:off x="568325" y="138113"/>
            <a:ext cx="36513" cy="104775"/>
          </a:xfrm>
          <a:custGeom>
            <a:avLst/>
            <a:gdLst>
              <a:gd name="T0" fmla="*/ 1465 w 36195"/>
              <a:gd name="T1" fmla="*/ 2399 h 103504"/>
              <a:gd name="T2" fmla="*/ 1205 w 36195"/>
              <a:gd name="T3" fmla="*/ 8001 h 103504"/>
              <a:gd name="T4" fmla="*/ 3500 w 36195"/>
              <a:gd name="T5" fmla="*/ 15868 h 103504"/>
              <a:gd name="T6" fmla="*/ 1346 w 36195"/>
              <a:gd name="T7" fmla="*/ 18269 h 103504"/>
              <a:gd name="T8" fmla="*/ 34 w 36195"/>
              <a:gd name="T9" fmla="*/ 21337 h 103504"/>
              <a:gd name="T10" fmla="*/ 9611 w 36195"/>
              <a:gd name="T11" fmla="*/ 33737 h 103504"/>
              <a:gd name="T12" fmla="*/ 10873 w 36195"/>
              <a:gd name="T13" fmla="*/ 34272 h 103504"/>
              <a:gd name="T14" fmla="*/ 10587 w 36195"/>
              <a:gd name="T15" fmla="*/ 36938 h 103504"/>
              <a:gd name="T16" fmla="*/ 7287 w 36195"/>
              <a:gd name="T17" fmla="*/ 44406 h 103504"/>
              <a:gd name="T18" fmla="*/ 13683 w 36195"/>
              <a:gd name="T19" fmla="*/ 52540 h 103504"/>
              <a:gd name="T20" fmla="*/ 20435 w 36195"/>
              <a:gd name="T21" fmla="*/ 55875 h 103504"/>
              <a:gd name="T22" fmla="*/ 26341 w 36195"/>
              <a:gd name="T23" fmla="*/ 69478 h 103504"/>
              <a:gd name="T24" fmla="*/ 25366 w 36195"/>
              <a:gd name="T25" fmla="*/ 74412 h 103504"/>
              <a:gd name="T26" fmla="*/ 22655 w 36195"/>
              <a:gd name="T27" fmla="*/ 104014 h 103504"/>
              <a:gd name="T28" fmla="*/ 23532 w 36195"/>
              <a:gd name="T29" fmla="*/ 108283 h 103504"/>
              <a:gd name="T30" fmla="*/ 24509 w 36195"/>
              <a:gd name="T31" fmla="*/ 106682 h 103504"/>
              <a:gd name="T32" fmla="*/ 24750 w 36195"/>
              <a:gd name="T33" fmla="*/ 101748 h 103504"/>
              <a:gd name="T34" fmla="*/ 27235 w 36195"/>
              <a:gd name="T35" fmla="*/ 81879 h 103504"/>
              <a:gd name="T36" fmla="*/ 28331 w 36195"/>
              <a:gd name="T37" fmla="*/ 61878 h 103504"/>
              <a:gd name="T38" fmla="*/ 24544 w 36195"/>
              <a:gd name="T39" fmla="*/ 48673 h 103504"/>
              <a:gd name="T40" fmla="*/ 15470 w 36195"/>
              <a:gd name="T41" fmla="*/ 29338 h 103504"/>
              <a:gd name="T42" fmla="*/ 13971 w 36195"/>
              <a:gd name="T43" fmla="*/ 27871 h 103504"/>
              <a:gd name="T44" fmla="*/ 13971 w 36195"/>
              <a:gd name="T45" fmla="*/ 26672 h 103504"/>
              <a:gd name="T46" fmla="*/ 15756 w 36195"/>
              <a:gd name="T47" fmla="*/ 20536 h 103504"/>
              <a:gd name="T48" fmla="*/ 37377 w 36195"/>
              <a:gd name="T49" fmla="*/ 35606 h 103504"/>
              <a:gd name="T50" fmla="*/ 32815 w 36195"/>
              <a:gd name="T51" fmla="*/ 46407 h 103504"/>
              <a:gd name="T52" fmla="*/ 37377 w 36195"/>
              <a:gd name="T53" fmla="*/ 35606 h 103504"/>
              <a:gd name="T54" fmla="*/ 25807 w 36195"/>
              <a:gd name="T55" fmla="*/ 14402 h 103504"/>
              <a:gd name="T56" fmla="*/ 27506 w 36195"/>
              <a:gd name="T57" fmla="*/ 25070 h 103504"/>
              <a:gd name="T58" fmla="*/ 26379 w 36195"/>
              <a:gd name="T59" fmla="*/ 30005 h 103504"/>
              <a:gd name="T60" fmla="*/ 24668 w 36195"/>
              <a:gd name="T61" fmla="*/ 34404 h 103504"/>
              <a:gd name="T62" fmla="*/ 24222 w 36195"/>
              <a:gd name="T63" fmla="*/ 40139 h 103504"/>
              <a:gd name="T64" fmla="*/ 25281 w 36195"/>
              <a:gd name="T65" fmla="*/ 42273 h 103504"/>
              <a:gd name="T66" fmla="*/ 27395 w 36195"/>
              <a:gd name="T67" fmla="*/ 40006 h 103504"/>
              <a:gd name="T68" fmla="*/ 31761 w 36195"/>
              <a:gd name="T69" fmla="*/ 35606 h 103504"/>
              <a:gd name="T70" fmla="*/ 30856 w 36195"/>
              <a:gd name="T71" fmla="*/ 25337 h 103504"/>
              <a:gd name="T72" fmla="*/ 31549 w 36195"/>
              <a:gd name="T73" fmla="*/ 22003 h 103504"/>
              <a:gd name="T74" fmla="*/ 31428 w 36195"/>
              <a:gd name="T75" fmla="*/ 14269 h 103504"/>
              <a:gd name="T76" fmla="*/ 15671 w 36195"/>
              <a:gd name="T77" fmla="*/ 26537 h 103504"/>
              <a:gd name="T78" fmla="*/ 17626 w 36195"/>
              <a:gd name="T79" fmla="*/ 26938 h 103504"/>
              <a:gd name="T80" fmla="*/ 25485 w 36195"/>
              <a:gd name="T81" fmla="*/ 8535 h 103504"/>
              <a:gd name="T82" fmla="*/ 19625 w 36195"/>
              <a:gd name="T83" fmla="*/ 20802 h 103504"/>
              <a:gd name="T84" fmla="*/ 21007 w 36195"/>
              <a:gd name="T85" fmla="*/ 25070 h 103504"/>
              <a:gd name="T86" fmla="*/ 28748 w 36195"/>
              <a:gd name="T87" fmla="*/ 9735 h 103504"/>
              <a:gd name="T88" fmla="*/ 27773 w 36195"/>
              <a:gd name="T89" fmla="*/ 9068 h 103504"/>
              <a:gd name="T90" fmla="*/ 25485 w 36195"/>
              <a:gd name="T91" fmla="*/ 8535 h 10350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0" name="object 186"/>
          <p:cNvSpPr>
            <a:spLocks/>
          </p:cNvSpPr>
          <p:nvPr/>
        </p:nvSpPr>
        <p:spPr bwMode="auto">
          <a:xfrm>
            <a:off x="552450" y="196850"/>
            <a:ext cx="82550" cy="66675"/>
          </a:xfrm>
          <a:custGeom>
            <a:avLst/>
            <a:gdLst>
              <a:gd name="T0" fmla="*/ 3627 w 82550"/>
              <a:gd name="T1" fmla="*/ 15239 h 66675"/>
              <a:gd name="T2" fmla="*/ 0 w 82550"/>
              <a:gd name="T3" fmla="*/ 24891 h 66675"/>
              <a:gd name="T4" fmla="*/ 15005 w 82550"/>
              <a:gd name="T5" fmla="*/ 38861 h 66675"/>
              <a:gd name="T6" fmla="*/ 14878 w 82550"/>
              <a:gd name="T7" fmla="*/ 44195 h 66675"/>
              <a:gd name="T8" fmla="*/ 21720 w 82550"/>
              <a:gd name="T9" fmla="*/ 50164 h 66675"/>
              <a:gd name="T10" fmla="*/ 33473 w 82550"/>
              <a:gd name="T11" fmla="*/ 66039 h 66675"/>
              <a:gd name="T12" fmla="*/ 37337 w 82550"/>
              <a:gd name="T13" fmla="*/ 60959 h 66675"/>
              <a:gd name="T14" fmla="*/ 34599 w 82550"/>
              <a:gd name="T15" fmla="*/ 52958 h 66675"/>
              <a:gd name="T16" fmla="*/ 18305 w 82550"/>
              <a:gd name="T17" fmla="*/ 30479 h 66675"/>
              <a:gd name="T18" fmla="*/ 9738 w 82550"/>
              <a:gd name="T19" fmla="*/ 4825 h 66675"/>
              <a:gd name="T20" fmla="*/ 42132 w 82550"/>
              <a:gd name="T21" fmla="*/ 47497 h 66675"/>
              <a:gd name="T22" fmla="*/ 44881 w 82550"/>
              <a:gd name="T23" fmla="*/ 54736 h 66675"/>
              <a:gd name="T24" fmla="*/ 49952 w 82550"/>
              <a:gd name="T25" fmla="*/ 53593 h 66675"/>
              <a:gd name="T26" fmla="*/ 51482 w 82550"/>
              <a:gd name="T27" fmla="*/ 50545 h 66675"/>
              <a:gd name="T28" fmla="*/ 54276 w 82550"/>
              <a:gd name="T29" fmla="*/ 47878 h 66675"/>
              <a:gd name="T30" fmla="*/ 53022 w 82550"/>
              <a:gd name="T31" fmla="*/ 22224 h 66675"/>
              <a:gd name="T32" fmla="*/ 48457 w 82550"/>
              <a:gd name="T33" fmla="*/ 54482 h 66675"/>
              <a:gd name="T34" fmla="*/ 34599 w 82550"/>
              <a:gd name="T35" fmla="*/ 52958 h 66675"/>
              <a:gd name="T36" fmla="*/ 31900 w 82550"/>
              <a:gd name="T37" fmla="*/ 43433 h 66675"/>
              <a:gd name="T38" fmla="*/ 33209 w 82550"/>
              <a:gd name="T39" fmla="*/ 34543 h 66675"/>
              <a:gd name="T40" fmla="*/ 75700 w 82550"/>
              <a:gd name="T41" fmla="*/ 20827 h 66675"/>
              <a:gd name="T42" fmla="*/ 80622 w 82550"/>
              <a:gd name="T43" fmla="*/ 22224 h 66675"/>
              <a:gd name="T44" fmla="*/ 68317 w 82550"/>
              <a:gd name="T45" fmla="*/ 29209 h 66675"/>
              <a:gd name="T46" fmla="*/ 52781 w 82550"/>
              <a:gd name="T47" fmla="*/ 41655 h 66675"/>
              <a:gd name="T48" fmla="*/ 55184 w 82550"/>
              <a:gd name="T49" fmla="*/ 47370 h 66675"/>
              <a:gd name="T50" fmla="*/ 62303 w 82550"/>
              <a:gd name="T51" fmla="*/ 45084 h 66675"/>
              <a:gd name="T52" fmla="*/ 66305 w 82550"/>
              <a:gd name="T53" fmla="*/ 43306 h 66675"/>
              <a:gd name="T54" fmla="*/ 68002 w 82550"/>
              <a:gd name="T55" fmla="*/ 37718 h 66675"/>
              <a:gd name="T56" fmla="*/ 76137 w 82550"/>
              <a:gd name="T57" fmla="*/ 29463 h 66675"/>
              <a:gd name="T58" fmla="*/ 80932 w 82550"/>
              <a:gd name="T59" fmla="*/ 25526 h 66675"/>
              <a:gd name="T60" fmla="*/ 23931 w 82550"/>
              <a:gd name="T61" fmla="*/ 14350 h 66675"/>
              <a:gd name="T62" fmla="*/ 24952 w 82550"/>
              <a:gd name="T63" fmla="*/ 35305 h 66675"/>
              <a:gd name="T64" fmla="*/ 33519 w 82550"/>
              <a:gd name="T65" fmla="*/ 31241 h 66675"/>
              <a:gd name="T66" fmla="*/ 32395 w 82550"/>
              <a:gd name="T67" fmla="*/ 26542 h 66675"/>
              <a:gd name="T68" fmla="*/ 23882 w 82550"/>
              <a:gd name="T69" fmla="*/ 21716 h 66675"/>
              <a:gd name="T70" fmla="*/ 23931 w 82550"/>
              <a:gd name="T71" fmla="*/ 14350 h 66675"/>
              <a:gd name="T72" fmla="*/ 55932 w 82550"/>
              <a:gd name="T73" fmla="*/ 28066 h 66675"/>
              <a:gd name="T74" fmla="*/ 60403 w 82550"/>
              <a:gd name="T75" fmla="*/ 31495 h 66675"/>
              <a:gd name="T76" fmla="*/ 58715 w 82550"/>
              <a:gd name="T77" fmla="*/ 25907 h 66675"/>
              <a:gd name="T78" fmla="*/ 28206 w 82550"/>
              <a:gd name="T79" fmla="*/ 24383 h 66675"/>
              <a:gd name="T80" fmla="*/ 23606 w 82550"/>
              <a:gd name="T81" fmla="*/ 26542 h 66675"/>
              <a:gd name="T82" fmla="*/ 30575 w 82550"/>
              <a:gd name="T83" fmla="*/ 24510 h 66675"/>
              <a:gd name="T84" fmla="*/ 59589 w 82550"/>
              <a:gd name="T85" fmla="*/ 25526 h 66675"/>
              <a:gd name="T86" fmla="*/ 71571 w 82550"/>
              <a:gd name="T87" fmla="*/ 10032 h 66675"/>
              <a:gd name="T88" fmla="*/ 21766 w 82550"/>
              <a:gd name="T89" fmla="*/ 11556 h 66675"/>
              <a:gd name="T90" fmla="*/ 14967 w 82550"/>
              <a:gd name="T91" fmla="*/ 21081 h 66675"/>
              <a:gd name="T92" fmla="*/ 18938 w 82550"/>
              <a:gd name="T93" fmla="*/ 15366 h 66675"/>
              <a:gd name="T94" fmla="*/ 23275 w 82550"/>
              <a:gd name="T95" fmla="*/ 13207 h 66675"/>
              <a:gd name="T96" fmla="*/ 72319 w 82550"/>
              <a:gd name="T97" fmla="*/ 21208 h 66675"/>
              <a:gd name="T98" fmla="*/ 81406 w 82550"/>
              <a:gd name="T99" fmla="*/ 18160 h 66675"/>
              <a:gd name="T100" fmla="*/ 80514 w 82550"/>
              <a:gd name="T101" fmla="*/ 12445 h 66675"/>
              <a:gd name="T102" fmla="*/ 78494 w 82550"/>
              <a:gd name="T103" fmla="*/ 0 h 6667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1" name="object 187"/>
          <p:cNvSpPr>
            <a:spLocks/>
          </p:cNvSpPr>
          <p:nvPr/>
        </p:nvSpPr>
        <p:spPr bwMode="auto">
          <a:xfrm>
            <a:off x="609600" y="315913"/>
            <a:ext cx="63500" cy="69850"/>
          </a:xfrm>
          <a:custGeom>
            <a:avLst/>
            <a:gdLst>
              <a:gd name="T0" fmla="*/ 0 w 62229"/>
              <a:gd name="T1" fmla="*/ 31643 h 69850"/>
              <a:gd name="T2" fmla="*/ 635 w 62229"/>
              <a:gd name="T3" fmla="*/ 34815 h 69850"/>
              <a:gd name="T4" fmla="*/ 833 w 62229"/>
              <a:gd name="T5" fmla="*/ 42294 h 69850"/>
              <a:gd name="T6" fmla="*/ 1376 w 62229"/>
              <a:gd name="T7" fmla="*/ 43542 h 69850"/>
              <a:gd name="T8" fmla="*/ 2126 w 62229"/>
              <a:gd name="T9" fmla="*/ 46795 h 69850"/>
              <a:gd name="T10" fmla="*/ 4177 w 62229"/>
              <a:gd name="T11" fmla="*/ 68520 h 69850"/>
              <a:gd name="T12" fmla="*/ 7593 w 62229"/>
              <a:gd name="T13" fmla="*/ 62336 h 69850"/>
              <a:gd name="T14" fmla="*/ 32767 w 62229"/>
              <a:gd name="T15" fmla="*/ 57755 h 69850"/>
              <a:gd name="T16" fmla="*/ 38239 w 62229"/>
              <a:gd name="T17" fmla="*/ 52899 h 69850"/>
              <a:gd name="T18" fmla="*/ 56188 w 62229"/>
              <a:gd name="T19" fmla="*/ 44092 h 69850"/>
              <a:gd name="T20" fmla="*/ 55969 w 62229"/>
              <a:gd name="T21" fmla="*/ 41194 h 69850"/>
              <a:gd name="T22" fmla="*/ 55247 w 62229"/>
              <a:gd name="T23" fmla="*/ 39121 h 69850"/>
              <a:gd name="T24" fmla="*/ 56866 w 62229"/>
              <a:gd name="T25" fmla="*/ 37438 h 69850"/>
              <a:gd name="T26" fmla="*/ 12405 w 62229"/>
              <a:gd name="T27" fmla="*/ 23775 h 69850"/>
              <a:gd name="T28" fmla="*/ 32767 w 62229"/>
              <a:gd name="T29" fmla="*/ 57755 h 69850"/>
              <a:gd name="T30" fmla="*/ 20247 w 62229"/>
              <a:gd name="T31" fmla="*/ 57915 h 69850"/>
              <a:gd name="T32" fmla="*/ 27755 w 62229"/>
              <a:gd name="T33" fmla="*/ 58854 h 69850"/>
              <a:gd name="T34" fmla="*/ 30273 w 62229"/>
              <a:gd name="T35" fmla="*/ 58534 h 69850"/>
              <a:gd name="T36" fmla="*/ 32427 w 62229"/>
              <a:gd name="T37" fmla="*/ 57915 h 69850"/>
              <a:gd name="T38" fmla="*/ 18377 w 62229"/>
              <a:gd name="T39" fmla="*/ 7993 h 69850"/>
              <a:gd name="T40" fmla="*/ 16546 w 62229"/>
              <a:gd name="T41" fmla="*/ 8303 h 69850"/>
              <a:gd name="T42" fmla="*/ 15772 w 62229"/>
              <a:gd name="T43" fmla="*/ 8658 h 69850"/>
              <a:gd name="T44" fmla="*/ 11644 w 62229"/>
              <a:gd name="T45" fmla="*/ 21152 h 69850"/>
              <a:gd name="T46" fmla="*/ 12281 w 62229"/>
              <a:gd name="T47" fmla="*/ 23535 h 69850"/>
              <a:gd name="T48" fmla="*/ 67354 w 62229"/>
              <a:gd name="T49" fmla="*/ 23775 h 69850"/>
              <a:gd name="T50" fmla="*/ 67142 w 62229"/>
              <a:gd name="T51" fmla="*/ 21542 h 69850"/>
              <a:gd name="T52" fmla="*/ 48689 w 62229"/>
              <a:gd name="T53" fmla="*/ 19938 h 69850"/>
              <a:gd name="T54" fmla="*/ 41183 w 62229"/>
              <a:gd name="T55" fmla="*/ 15357 h 69850"/>
              <a:gd name="T56" fmla="*/ 41606 w 62229"/>
              <a:gd name="T57" fmla="*/ 11910 h 69850"/>
              <a:gd name="T58" fmla="*/ 24300 w 62229"/>
              <a:gd name="T59" fmla="*/ 10181 h 69850"/>
              <a:gd name="T60" fmla="*/ 21357 w 62229"/>
              <a:gd name="T61" fmla="*/ 8577 h 69850"/>
              <a:gd name="T62" fmla="*/ 20074 w 62229"/>
              <a:gd name="T63" fmla="*/ 8188 h 69850"/>
              <a:gd name="T64" fmla="*/ 18377 w 62229"/>
              <a:gd name="T65" fmla="*/ 7993 h 69850"/>
              <a:gd name="T66" fmla="*/ 48689 w 62229"/>
              <a:gd name="T67" fmla="*/ 19938 h 69850"/>
              <a:gd name="T68" fmla="*/ 59599 w 62229"/>
              <a:gd name="T69" fmla="*/ 13869 h 69850"/>
              <a:gd name="T70" fmla="*/ 42590 w 62229"/>
              <a:gd name="T71" fmla="*/ 15117 h 69850"/>
              <a:gd name="T72" fmla="*/ 41431 w 62229"/>
              <a:gd name="T73" fmla="*/ 15277 h 69850"/>
              <a:gd name="T74" fmla="*/ 44613 w 62229"/>
              <a:gd name="T75" fmla="*/ 15357 h 69850"/>
              <a:gd name="T76" fmla="*/ 43103 w 62229"/>
              <a:gd name="T77" fmla="*/ 15117 h 69850"/>
              <a:gd name="T78" fmla="*/ 24300 w 62229"/>
              <a:gd name="T79" fmla="*/ 10181 h 69850"/>
              <a:gd name="T80" fmla="*/ 33502 w 62229"/>
              <a:gd name="T81" fmla="*/ 0 h 698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2" name="object 188"/>
          <p:cNvSpPr>
            <a:spLocks/>
          </p:cNvSpPr>
          <p:nvPr/>
        </p:nvSpPr>
        <p:spPr bwMode="auto">
          <a:xfrm>
            <a:off x="612775" y="333375"/>
            <a:ext cx="55563" cy="44450"/>
          </a:xfrm>
          <a:custGeom>
            <a:avLst/>
            <a:gdLst>
              <a:gd name="T0" fmla="*/ 10579 w 55245"/>
              <a:gd name="T1" fmla="*/ 20992 h 44450"/>
              <a:gd name="T2" fmla="*/ 0 w 55245"/>
              <a:gd name="T3" fmla="*/ 43977 h 44450"/>
              <a:gd name="T4" fmla="*/ 717 w 55245"/>
              <a:gd name="T5" fmla="*/ 42718 h 44450"/>
              <a:gd name="T6" fmla="*/ 8283 w 55245"/>
              <a:gd name="T7" fmla="*/ 37747 h 44450"/>
              <a:gd name="T8" fmla="*/ 9566 w 55245"/>
              <a:gd name="T9" fmla="*/ 37552 h 44450"/>
              <a:gd name="T10" fmla="*/ 28076 w 55245"/>
              <a:gd name="T11" fmla="*/ 37472 h 44450"/>
              <a:gd name="T12" fmla="*/ 29605 w 55245"/>
              <a:gd name="T13" fmla="*/ 36338 h 44450"/>
              <a:gd name="T14" fmla="*/ 30650 w 55245"/>
              <a:gd name="T15" fmla="*/ 35124 h 44450"/>
              <a:gd name="T16" fmla="*/ 5189 w 55245"/>
              <a:gd name="T17" fmla="*/ 34300 h 44450"/>
              <a:gd name="T18" fmla="*/ 10095 w 55245"/>
              <a:gd name="T19" fmla="*/ 27142 h 44450"/>
              <a:gd name="T20" fmla="*/ 18061 w 55245"/>
              <a:gd name="T21" fmla="*/ 18518 h 44450"/>
              <a:gd name="T22" fmla="*/ 31824 w 55245"/>
              <a:gd name="T23" fmla="*/ 11784 h 44450"/>
              <a:gd name="T24" fmla="*/ 24170 w 55245"/>
              <a:gd name="T25" fmla="*/ 10696 h 44450"/>
              <a:gd name="T26" fmla="*/ 22286 w 55245"/>
              <a:gd name="T27" fmla="*/ 9482 h 44450"/>
              <a:gd name="T28" fmla="*/ 20592 w 55245"/>
              <a:gd name="T29" fmla="*/ 8887 h 44450"/>
              <a:gd name="T30" fmla="*/ 28076 w 55245"/>
              <a:gd name="T31" fmla="*/ 37472 h 44450"/>
              <a:gd name="T32" fmla="*/ 13225 w 55245"/>
              <a:gd name="T33" fmla="*/ 37587 h 44450"/>
              <a:gd name="T34" fmla="*/ 18414 w 55245"/>
              <a:gd name="T35" fmla="*/ 38652 h 44450"/>
              <a:gd name="T36" fmla="*/ 21156 w 55245"/>
              <a:gd name="T37" fmla="*/ 38881 h 44450"/>
              <a:gd name="T38" fmla="*/ 23368 w 55245"/>
              <a:gd name="T39" fmla="*/ 38847 h 44450"/>
              <a:gd name="T40" fmla="*/ 25616 w 55245"/>
              <a:gd name="T41" fmla="*/ 38457 h 44450"/>
              <a:gd name="T42" fmla="*/ 27336 w 55245"/>
              <a:gd name="T43" fmla="*/ 37862 h 44450"/>
              <a:gd name="T44" fmla="*/ 55268 w 55245"/>
              <a:gd name="T45" fmla="*/ 206 h 44450"/>
              <a:gd name="T46" fmla="*/ 39300 w 55245"/>
              <a:gd name="T47" fmla="*/ 17190 h 44450"/>
              <a:gd name="T48" fmla="*/ 20709 w 55245"/>
              <a:gd name="T49" fmla="*/ 26398 h 44450"/>
              <a:gd name="T50" fmla="*/ 31129 w 55245"/>
              <a:gd name="T51" fmla="*/ 34300 h 44450"/>
              <a:gd name="T52" fmla="*/ 32051 w 55245"/>
              <a:gd name="T53" fmla="*/ 31723 h 44450"/>
              <a:gd name="T54" fmla="*/ 46923 w 55245"/>
              <a:gd name="T55" fmla="*/ 26741 h 44450"/>
              <a:gd name="T56" fmla="*/ 46537 w 55245"/>
              <a:gd name="T57" fmla="*/ 22836 h 44450"/>
              <a:gd name="T58" fmla="*/ 44642 w 55245"/>
              <a:gd name="T59" fmla="*/ 18679 h 44450"/>
              <a:gd name="T60" fmla="*/ 48350 w 55245"/>
              <a:gd name="T61" fmla="*/ 16365 h 44450"/>
              <a:gd name="T62" fmla="*/ 50279 w 55245"/>
              <a:gd name="T63" fmla="*/ 14888 h 44450"/>
              <a:gd name="T64" fmla="*/ 51608 w 55245"/>
              <a:gd name="T65" fmla="*/ 13708 h 44450"/>
              <a:gd name="T66" fmla="*/ 56512 w 55245"/>
              <a:gd name="T67" fmla="*/ 5726 h 44450"/>
              <a:gd name="T68" fmla="*/ 56151 w 55245"/>
              <a:gd name="T69" fmla="*/ 2004 h 44450"/>
              <a:gd name="T70" fmla="*/ 55268 w 55245"/>
              <a:gd name="T71" fmla="*/ 206 h 44450"/>
              <a:gd name="T72" fmla="*/ 32051 w 55245"/>
              <a:gd name="T73" fmla="*/ 31723 h 44450"/>
              <a:gd name="T74" fmla="*/ 36075 w 55245"/>
              <a:gd name="T75" fmla="*/ 32032 h 44450"/>
              <a:gd name="T76" fmla="*/ 38536 w 55245"/>
              <a:gd name="T77" fmla="*/ 31952 h 44450"/>
              <a:gd name="T78" fmla="*/ 40447 w 55245"/>
              <a:gd name="T79" fmla="*/ 31723 h 44450"/>
              <a:gd name="T80" fmla="*/ 18061 w 55245"/>
              <a:gd name="T81" fmla="*/ 18518 h 44450"/>
              <a:gd name="T82" fmla="*/ 18299 w 55245"/>
              <a:gd name="T83" fmla="*/ 19389 h 44450"/>
              <a:gd name="T84" fmla="*/ 18297 w 55245"/>
              <a:gd name="T85" fmla="*/ 23145 h 44450"/>
              <a:gd name="T86" fmla="*/ 17697 w 55245"/>
              <a:gd name="T87" fmla="*/ 25023 h 44450"/>
              <a:gd name="T88" fmla="*/ 21613 w 55245"/>
              <a:gd name="T89" fmla="*/ 22160 h 44450"/>
              <a:gd name="T90" fmla="*/ 25850 w 55245"/>
              <a:gd name="T91" fmla="*/ 18518 h 44450"/>
              <a:gd name="T92" fmla="*/ 34993 w 55245"/>
              <a:gd name="T93" fmla="*/ 5875 h 44450"/>
              <a:gd name="T94" fmla="*/ 35169 w 55245"/>
              <a:gd name="T95" fmla="*/ 10307 h 44450"/>
              <a:gd name="T96" fmla="*/ 34193 w 55245"/>
              <a:gd name="T97" fmla="*/ 17980 h 44450"/>
              <a:gd name="T98" fmla="*/ 43344 w 55245"/>
              <a:gd name="T99" fmla="*/ 5875 h 44450"/>
              <a:gd name="T100" fmla="*/ 25263 w 55245"/>
              <a:gd name="T101" fmla="*/ 11784 h 44450"/>
              <a:gd name="T102" fmla="*/ 33436 w 55245"/>
              <a:gd name="T103" fmla="*/ 9288 h 44450"/>
              <a:gd name="T104" fmla="*/ 34875 w 55245"/>
              <a:gd name="T105" fmla="*/ 6264 h 44450"/>
              <a:gd name="T106" fmla="*/ 43344 w 55245"/>
              <a:gd name="T107" fmla="*/ 5875 h 44450"/>
              <a:gd name="T108" fmla="*/ 38489 w 55245"/>
              <a:gd name="T109" fmla="*/ 0 h 444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3" name="object 189"/>
          <p:cNvSpPr>
            <a:spLocks/>
          </p:cNvSpPr>
          <p:nvPr/>
        </p:nvSpPr>
        <p:spPr bwMode="auto">
          <a:xfrm>
            <a:off x="636588" y="317500"/>
            <a:ext cx="6350" cy="17463"/>
          </a:xfrm>
          <a:custGeom>
            <a:avLst/>
            <a:gdLst>
              <a:gd name="T0" fmla="*/ 5429 w 5715"/>
              <a:gd name="T1" fmla="*/ 0 h 17145"/>
              <a:gd name="T2" fmla="*/ 0 w 5715"/>
              <a:gd name="T3" fmla="*/ 16689 h 17145"/>
              <a:gd name="T4" fmla="*/ 152 w 5715"/>
              <a:gd name="T5" fmla="*/ 18169 h 17145"/>
              <a:gd name="T6" fmla="*/ 8547 w 5715"/>
              <a:gd name="T7" fmla="*/ 8516 h 17145"/>
              <a:gd name="T8" fmla="*/ 8356 w 5715"/>
              <a:gd name="T9" fmla="*/ 4425 h 17145"/>
              <a:gd name="T10" fmla="*/ 5429 w 5715"/>
              <a:gd name="T11" fmla="*/ 0 h 171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4" name="object 190"/>
          <p:cNvSpPr>
            <a:spLocks/>
          </p:cNvSpPr>
          <p:nvPr/>
        </p:nvSpPr>
        <p:spPr bwMode="auto">
          <a:xfrm>
            <a:off x="623888" y="325438"/>
            <a:ext cx="4762" cy="12700"/>
          </a:xfrm>
          <a:custGeom>
            <a:avLst/>
            <a:gdLst>
              <a:gd name="T0" fmla="*/ 3678 w 5079"/>
              <a:gd name="T1" fmla="*/ 0 h 12064"/>
              <a:gd name="T2" fmla="*/ 0 w 5079"/>
              <a:gd name="T3" fmla="*/ 11251 h 12064"/>
              <a:gd name="T4" fmla="*/ 187 w 5079"/>
              <a:gd name="T5" fmla="*/ 13952 h 12064"/>
              <a:gd name="T6" fmla="*/ 337 w 5079"/>
              <a:gd name="T7" fmla="*/ 14051 h 12064"/>
              <a:gd name="T8" fmla="*/ 728 w 5079"/>
              <a:gd name="T9" fmla="*/ 14191 h 12064"/>
              <a:gd name="T10" fmla="*/ 1004 w 5079"/>
              <a:gd name="T11" fmla="*/ 14191 h 12064"/>
              <a:gd name="T12" fmla="*/ 1306 w 5079"/>
              <a:gd name="T13" fmla="*/ 14135 h 12064"/>
              <a:gd name="T14" fmla="*/ 3747 w 5079"/>
              <a:gd name="T15" fmla="*/ 971 h 12064"/>
              <a:gd name="T16" fmla="*/ 3892 w 5079"/>
              <a:gd name="T17" fmla="*/ 55 h 12064"/>
              <a:gd name="T18" fmla="*/ 3678 w 5079"/>
              <a:gd name="T19" fmla="*/ 0 h 120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5" name="object 191"/>
          <p:cNvSpPr>
            <a:spLocks/>
          </p:cNvSpPr>
          <p:nvPr/>
        </p:nvSpPr>
        <p:spPr bwMode="auto">
          <a:xfrm>
            <a:off x="577850" y="407988"/>
            <a:ext cx="15875" cy="30162"/>
          </a:xfrm>
          <a:custGeom>
            <a:avLst/>
            <a:gdLst>
              <a:gd name="T0" fmla="*/ 980 w 17145"/>
              <a:gd name="T1" fmla="*/ 5557 h 30479"/>
              <a:gd name="T2" fmla="*/ 752 w 17145"/>
              <a:gd name="T3" fmla="*/ 5975 h 30479"/>
              <a:gd name="T4" fmla="*/ 490 w 17145"/>
              <a:gd name="T5" fmla="*/ 6392 h 30479"/>
              <a:gd name="T6" fmla="*/ 0 w 17145"/>
              <a:gd name="T7" fmla="*/ 7325 h 30479"/>
              <a:gd name="T8" fmla="*/ 3177 w 17145"/>
              <a:gd name="T9" fmla="*/ 12356 h 30479"/>
              <a:gd name="T10" fmla="*/ 3069 w 17145"/>
              <a:gd name="T11" fmla="*/ 12587 h 30479"/>
              <a:gd name="T12" fmla="*/ 2831 w 17145"/>
              <a:gd name="T13" fmla="*/ 13333 h 30479"/>
              <a:gd name="T14" fmla="*/ 2721 w 17145"/>
              <a:gd name="T15" fmla="*/ 13861 h 30479"/>
              <a:gd name="T16" fmla="*/ 2721 w 17145"/>
              <a:gd name="T17" fmla="*/ 16486 h 30479"/>
              <a:gd name="T18" fmla="*/ 2890 w 17145"/>
              <a:gd name="T19" fmla="*/ 17431 h 30479"/>
              <a:gd name="T20" fmla="*/ 7835 w 17145"/>
              <a:gd name="T21" fmla="*/ 25350 h 30479"/>
              <a:gd name="T22" fmla="*/ 8529 w 17145"/>
              <a:gd name="T23" fmla="*/ 25953 h 30479"/>
              <a:gd name="T24" fmla="*/ 9104 w 17145"/>
              <a:gd name="T25" fmla="*/ 26546 h 30479"/>
              <a:gd name="T26" fmla="*/ 10573 w 17145"/>
              <a:gd name="T27" fmla="*/ 26546 h 30479"/>
              <a:gd name="T28" fmla="*/ 11825 w 17145"/>
              <a:gd name="T29" fmla="*/ 28425 h 30479"/>
              <a:gd name="T30" fmla="*/ 12256 w 17145"/>
              <a:gd name="T31" fmla="*/ 29139 h 30479"/>
              <a:gd name="T32" fmla="*/ 12170 w 17145"/>
              <a:gd name="T33" fmla="*/ 27644 h 30479"/>
              <a:gd name="T34" fmla="*/ 11934 w 17145"/>
              <a:gd name="T35" fmla="*/ 25129 h 30479"/>
              <a:gd name="T36" fmla="*/ 8672 w 17145"/>
              <a:gd name="T37" fmla="*/ 10521 h 30479"/>
              <a:gd name="T38" fmla="*/ 8435 w 17145"/>
              <a:gd name="T39" fmla="*/ 9545 h 30479"/>
              <a:gd name="T40" fmla="*/ 7691 w 17145"/>
              <a:gd name="T41" fmla="*/ 7029 h 30479"/>
              <a:gd name="T42" fmla="*/ 7455 w 17145"/>
              <a:gd name="T43" fmla="*/ 6316 h 30479"/>
              <a:gd name="T44" fmla="*/ 1504 w 17145"/>
              <a:gd name="T45" fmla="*/ 6316 h 30479"/>
              <a:gd name="T46" fmla="*/ 980 w 17145"/>
              <a:gd name="T47" fmla="*/ 5557 h 30479"/>
              <a:gd name="T48" fmla="*/ 4311 w 17145"/>
              <a:gd name="T49" fmla="*/ 0 h 30479"/>
              <a:gd name="T50" fmla="*/ 4167 w 17145"/>
              <a:gd name="T51" fmla="*/ 384 h 30479"/>
              <a:gd name="T52" fmla="*/ 3812 w 17145"/>
              <a:gd name="T53" fmla="*/ 1055 h 30479"/>
              <a:gd name="T54" fmla="*/ 3643 w 17145"/>
              <a:gd name="T55" fmla="*/ 1428 h 30479"/>
              <a:gd name="T56" fmla="*/ 4539 w 17145"/>
              <a:gd name="T57" fmla="*/ 2668 h 30479"/>
              <a:gd name="T58" fmla="*/ 1504 w 17145"/>
              <a:gd name="T59" fmla="*/ 6316 h 30479"/>
              <a:gd name="T60" fmla="*/ 7455 w 17145"/>
              <a:gd name="T61" fmla="*/ 6316 h 30479"/>
              <a:gd name="T62" fmla="*/ 4885 w 17145"/>
              <a:gd name="T63" fmla="*/ 900 h 30479"/>
              <a:gd name="T64" fmla="*/ 4311 w 17145"/>
              <a:gd name="T65" fmla="*/ 0 h 3047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6" name="object 192"/>
          <p:cNvSpPr>
            <a:spLocks/>
          </p:cNvSpPr>
          <p:nvPr/>
        </p:nvSpPr>
        <p:spPr bwMode="auto">
          <a:xfrm>
            <a:off x="569913" y="420688"/>
            <a:ext cx="15875" cy="14287"/>
          </a:xfrm>
          <a:custGeom>
            <a:avLst/>
            <a:gdLst>
              <a:gd name="T0" fmla="*/ 1299 w 15875"/>
              <a:gd name="T1" fmla="*/ 2077 h 14604"/>
              <a:gd name="T2" fmla="*/ 15329 w 15875"/>
              <a:gd name="T3" fmla="*/ 13048 h 14604"/>
              <a:gd name="T4" fmla="*/ 14466 w 15875"/>
              <a:gd name="T5" fmla="*/ 12304 h 14604"/>
              <a:gd name="T6" fmla="*/ 12776 w 15875"/>
              <a:gd name="T7" fmla="*/ 10720 h 14604"/>
              <a:gd name="T8" fmla="*/ 12155 w 15875"/>
              <a:gd name="T9" fmla="*/ 10079 h 14604"/>
              <a:gd name="T10" fmla="*/ 10775 w 15875"/>
              <a:gd name="T11" fmla="*/ 8465 h 14604"/>
              <a:gd name="T12" fmla="*/ 9521 w 15875"/>
              <a:gd name="T13" fmla="*/ 6818 h 14604"/>
              <a:gd name="T14" fmla="*/ 8709 w 15875"/>
              <a:gd name="T15" fmla="*/ 5559 h 14604"/>
              <a:gd name="T16" fmla="*/ 4875 w 15875"/>
              <a:gd name="T17" fmla="*/ 5559 h 14604"/>
              <a:gd name="T18" fmla="*/ 3817 w 15875"/>
              <a:gd name="T19" fmla="*/ 4772 h 14604"/>
              <a:gd name="T20" fmla="*/ 3300 w 15875"/>
              <a:gd name="T21" fmla="*/ 4300 h 14604"/>
              <a:gd name="T22" fmla="*/ 2679 w 15875"/>
              <a:gd name="T23" fmla="*/ 3692 h 14604"/>
              <a:gd name="T24" fmla="*/ 2012 w 15875"/>
              <a:gd name="T25" fmla="*/ 2978 h 14604"/>
              <a:gd name="T26" fmla="*/ 1299 w 15875"/>
              <a:gd name="T27" fmla="*/ 2077 h 14604"/>
              <a:gd name="T28" fmla="*/ 5899 w 15875"/>
              <a:gd name="T29" fmla="*/ 0 h 14604"/>
              <a:gd name="T30" fmla="*/ 4875 w 15875"/>
              <a:gd name="T31" fmla="*/ 5559 h 14604"/>
              <a:gd name="T32" fmla="*/ 8709 w 15875"/>
              <a:gd name="T33" fmla="*/ 5559 h 14604"/>
              <a:gd name="T34" fmla="*/ 8102 w 15875"/>
              <a:gd name="T35" fmla="*/ 4594 h 14604"/>
              <a:gd name="T36" fmla="*/ 7500 w 15875"/>
              <a:gd name="T37" fmla="*/ 3514 h 14604"/>
              <a:gd name="T38" fmla="*/ 6405 w 15875"/>
              <a:gd name="T39" fmla="*/ 1331 h 14604"/>
              <a:gd name="T40" fmla="*/ 5899 w 15875"/>
              <a:gd name="T41" fmla="*/ 0 h 146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7" name="object 193"/>
          <p:cNvSpPr>
            <a:spLocks/>
          </p:cNvSpPr>
          <p:nvPr/>
        </p:nvSpPr>
        <p:spPr bwMode="auto">
          <a:xfrm>
            <a:off x="565150" y="433388"/>
            <a:ext cx="3175" cy="1587"/>
          </a:xfrm>
          <a:custGeom>
            <a:avLst/>
            <a:gdLst>
              <a:gd name="T0" fmla="*/ 1615 w 3809"/>
              <a:gd name="T1" fmla="*/ 0 h 2540"/>
              <a:gd name="T2" fmla="*/ 949 w 3809"/>
              <a:gd name="T3" fmla="*/ 71 h 2540"/>
              <a:gd name="T4" fmla="*/ 438 w 3809"/>
              <a:gd name="T5" fmla="*/ 101 h 2540"/>
              <a:gd name="T6" fmla="*/ 0 w 3809"/>
              <a:gd name="T7" fmla="*/ 351 h 2540"/>
              <a:gd name="T8" fmla="*/ 1765 w 3809"/>
              <a:gd name="T9" fmla="*/ 351 h 2540"/>
              <a:gd name="T10" fmla="*/ 1615 w 3809"/>
              <a:gd name="T11" fmla="*/ 0 h 25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8" name="object 194"/>
          <p:cNvSpPr>
            <a:spLocks/>
          </p:cNvSpPr>
          <p:nvPr/>
        </p:nvSpPr>
        <p:spPr bwMode="auto">
          <a:xfrm>
            <a:off x="555625" y="446088"/>
            <a:ext cx="41275" cy="41275"/>
          </a:xfrm>
          <a:custGeom>
            <a:avLst/>
            <a:gdLst>
              <a:gd name="T0" fmla="*/ 2696 w 41275"/>
              <a:gd name="T1" fmla="*/ 1177 h 42545"/>
              <a:gd name="T2" fmla="*/ 3555 w 41275"/>
              <a:gd name="T3" fmla="*/ 1977 h 42545"/>
              <a:gd name="T4" fmla="*/ 3666 w 41275"/>
              <a:gd name="T5" fmla="*/ 2252 h 42545"/>
              <a:gd name="T6" fmla="*/ 0 w 41275"/>
              <a:gd name="T7" fmla="*/ 16364 h 42545"/>
              <a:gd name="T8" fmla="*/ 118 w 41275"/>
              <a:gd name="T9" fmla="*/ 17307 h 42545"/>
              <a:gd name="T10" fmla="*/ 12609 w 41275"/>
              <a:gd name="T11" fmla="*/ 37354 h 42545"/>
              <a:gd name="T12" fmla="*/ 12839 w 41275"/>
              <a:gd name="T13" fmla="*/ 35963 h 42545"/>
              <a:gd name="T14" fmla="*/ 13000 w 41275"/>
              <a:gd name="T15" fmla="*/ 35274 h 42545"/>
              <a:gd name="T16" fmla="*/ 34147 w 41275"/>
              <a:gd name="T17" fmla="*/ 11200 h 42545"/>
              <a:gd name="T18" fmla="*/ 35251 w 41275"/>
              <a:gd name="T19" fmla="*/ 10510 h 42545"/>
              <a:gd name="T20" fmla="*/ 37218 w 41275"/>
              <a:gd name="T21" fmla="*/ 9080 h 42545"/>
              <a:gd name="T22" fmla="*/ 39104 w 41275"/>
              <a:gd name="T23" fmla="*/ 7457 h 42545"/>
              <a:gd name="T24" fmla="*/ 41018 w 41275"/>
              <a:gd name="T25" fmla="*/ 5549 h 42545"/>
              <a:gd name="T26" fmla="*/ 17875 w 41275"/>
              <a:gd name="T27" fmla="*/ 5549 h 42545"/>
              <a:gd name="T28" fmla="*/ 16611 w 41275"/>
              <a:gd name="T29" fmla="*/ 5408 h 42545"/>
              <a:gd name="T30" fmla="*/ 11685 w 41275"/>
              <a:gd name="T31" fmla="*/ 1380 h 42545"/>
              <a:gd name="T32" fmla="*/ 4858 w 41275"/>
              <a:gd name="T33" fmla="*/ 1380 h 42545"/>
              <a:gd name="T34" fmla="*/ 3409 w 41275"/>
              <a:gd name="T35" fmla="*/ 1318 h 42545"/>
              <a:gd name="T36" fmla="*/ 2696 w 41275"/>
              <a:gd name="T37" fmla="*/ 1177 h 42545"/>
              <a:gd name="T38" fmla="*/ 33366 w 41275"/>
              <a:gd name="T39" fmla="*/ 1349 h 42545"/>
              <a:gd name="T40" fmla="*/ 25419 w 41275"/>
              <a:gd name="T41" fmla="*/ 3642 h 42545"/>
              <a:gd name="T42" fmla="*/ 24085 w 41275"/>
              <a:gd name="T43" fmla="*/ 4261 h 42545"/>
              <a:gd name="T44" fmla="*/ 18508 w 41275"/>
              <a:gd name="T45" fmla="*/ 5549 h 42545"/>
              <a:gd name="T46" fmla="*/ 41018 w 41275"/>
              <a:gd name="T47" fmla="*/ 5549 h 42545"/>
              <a:gd name="T48" fmla="*/ 41160 w 41275"/>
              <a:gd name="T49" fmla="*/ 5408 h 42545"/>
              <a:gd name="T50" fmla="*/ 41091 w 41275"/>
              <a:gd name="T51" fmla="*/ 5205 h 42545"/>
              <a:gd name="T52" fmla="*/ 40622 w 41275"/>
              <a:gd name="T53" fmla="*/ 4778 h 42545"/>
              <a:gd name="T54" fmla="*/ 33998 w 41275"/>
              <a:gd name="T55" fmla="*/ 1380 h 42545"/>
              <a:gd name="T56" fmla="*/ 33366 w 41275"/>
              <a:gd name="T57" fmla="*/ 1349 h 42545"/>
              <a:gd name="T58" fmla="*/ 11114 w 41275"/>
              <a:gd name="T59" fmla="*/ 0 h 42545"/>
              <a:gd name="T60" fmla="*/ 4858 w 41275"/>
              <a:gd name="T61" fmla="*/ 1380 h 42545"/>
              <a:gd name="T62" fmla="*/ 11685 w 41275"/>
              <a:gd name="T63" fmla="*/ 1380 h 42545"/>
              <a:gd name="T64" fmla="*/ 11114 w 41275"/>
              <a:gd name="T65" fmla="*/ 0 h 42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39" name="object 195"/>
          <p:cNvSpPr>
            <a:spLocks/>
          </p:cNvSpPr>
          <p:nvPr/>
        </p:nvSpPr>
        <p:spPr bwMode="auto">
          <a:xfrm>
            <a:off x="584200" y="371475"/>
            <a:ext cx="26988" cy="65088"/>
          </a:xfrm>
          <a:custGeom>
            <a:avLst/>
            <a:gdLst>
              <a:gd name="T0" fmla="*/ 14174 w 27304"/>
              <a:gd name="T1" fmla="*/ 22877 h 64134"/>
              <a:gd name="T2" fmla="*/ 14477 w 27304"/>
              <a:gd name="T3" fmla="*/ 23338 h 64134"/>
              <a:gd name="T4" fmla="*/ 14667 w 27304"/>
              <a:gd name="T5" fmla="*/ 26703 h 64134"/>
              <a:gd name="T6" fmla="*/ 11627 w 27304"/>
              <a:gd name="T7" fmla="*/ 39206 h 64134"/>
              <a:gd name="T8" fmla="*/ 11976 w 27304"/>
              <a:gd name="T9" fmla="*/ 41951 h 64134"/>
              <a:gd name="T10" fmla="*/ 12651 w 27304"/>
              <a:gd name="T11" fmla="*/ 44357 h 64134"/>
              <a:gd name="T12" fmla="*/ 13513 w 27304"/>
              <a:gd name="T13" fmla="*/ 46057 h 64134"/>
              <a:gd name="T14" fmla="*/ 15648 w 27304"/>
              <a:gd name="T15" fmla="*/ 57563 h 64134"/>
              <a:gd name="T16" fmla="*/ 15228 w 27304"/>
              <a:gd name="T17" fmla="*/ 59556 h 64134"/>
              <a:gd name="T18" fmla="*/ 17138 w 27304"/>
              <a:gd name="T19" fmla="*/ 67660 h 64134"/>
              <a:gd name="T20" fmla="*/ 20629 w 27304"/>
              <a:gd name="T21" fmla="*/ 58559 h 64134"/>
              <a:gd name="T22" fmla="*/ 20025 w 27304"/>
              <a:gd name="T23" fmla="*/ 54817 h 64134"/>
              <a:gd name="T24" fmla="*/ 19322 w 27304"/>
              <a:gd name="T25" fmla="*/ 51830 h 64134"/>
              <a:gd name="T26" fmla="*/ 18938 w 27304"/>
              <a:gd name="T27" fmla="*/ 49216 h 64134"/>
              <a:gd name="T28" fmla="*/ 24909 w 27304"/>
              <a:gd name="T29" fmla="*/ 39582 h 64134"/>
              <a:gd name="T30" fmla="*/ 25437 w 27304"/>
              <a:gd name="T31" fmla="*/ 39533 h 64134"/>
              <a:gd name="T32" fmla="*/ 24800 w 27304"/>
              <a:gd name="T33" fmla="*/ 32390 h 64134"/>
              <a:gd name="T34" fmla="*/ 21640 w 27304"/>
              <a:gd name="T35" fmla="*/ 25161 h 64134"/>
              <a:gd name="T36" fmla="*/ 25886 w 27304"/>
              <a:gd name="T37" fmla="*/ 39582 h 64134"/>
              <a:gd name="T38" fmla="*/ 1607 w 27304"/>
              <a:gd name="T39" fmla="*/ 14079 h 64134"/>
              <a:gd name="T40" fmla="*/ 2090 w 27304"/>
              <a:gd name="T41" fmla="*/ 16693 h 64134"/>
              <a:gd name="T42" fmla="*/ 2012 w 27304"/>
              <a:gd name="T43" fmla="*/ 22087 h 64134"/>
              <a:gd name="T44" fmla="*/ 1796 w 27304"/>
              <a:gd name="T45" fmla="*/ 26703 h 64134"/>
              <a:gd name="T46" fmla="*/ 2090 w 27304"/>
              <a:gd name="T47" fmla="*/ 28197 h 64134"/>
              <a:gd name="T48" fmla="*/ 2507 w 27304"/>
              <a:gd name="T49" fmla="*/ 28817 h 64134"/>
              <a:gd name="T50" fmla="*/ 3143 w 27304"/>
              <a:gd name="T51" fmla="*/ 29863 h 64134"/>
              <a:gd name="T52" fmla="*/ 3592 w 27304"/>
              <a:gd name="T53" fmla="*/ 29656 h 64134"/>
              <a:gd name="T54" fmla="*/ 3933 w 27304"/>
              <a:gd name="T55" fmla="*/ 25161 h 64134"/>
              <a:gd name="T56" fmla="*/ 6139 w 27304"/>
              <a:gd name="T57" fmla="*/ 17276 h 64134"/>
              <a:gd name="T58" fmla="*/ 6448 w 27304"/>
              <a:gd name="T59" fmla="*/ 14079 h 64134"/>
              <a:gd name="T60" fmla="*/ 5580 w 27304"/>
              <a:gd name="T61" fmla="*/ 7520 h 64134"/>
              <a:gd name="T62" fmla="*/ 7753 w 27304"/>
              <a:gd name="T63" fmla="*/ 10010 h 64134"/>
              <a:gd name="T64" fmla="*/ 11734 w 27304"/>
              <a:gd name="T65" fmla="*/ 22087 h 64134"/>
              <a:gd name="T66" fmla="*/ 11364 w 27304"/>
              <a:gd name="T67" fmla="*/ 24796 h 64134"/>
              <a:gd name="T68" fmla="*/ 11770 w 27304"/>
              <a:gd name="T69" fmla="*/ 24747 h 64134"/>
              <a:gd name="T70" fmla="*/ 12901 w 27304"/>
              <a:gd name="T71" fmla="*/ 23594 h 64134"/>
              <a:gd name="T72" fmla="*/ 13802 w 27304"/>
              <a:gd name="T73" fmla="*/ 22924 h 64134"/>
              <a:gd name="T74" fmla="*/ 20446 w 27304"/>
              <a:gd name="T75" fmla="*/ 22877 h 64134"/>
              <a:gd name="T76" fmla="*/ 10530 w 27304"/>
              <a:gd name="T77" fmla="*/ 7969 h 64134"/>
              <a:gd name="T78" fmla="*/ 3143 w 27304"/>
              <a:gd name="T79" fmla="*/ 0 h 64134"/>
              <a:gd name="T80" fmla="*/ 2507 w 27304"/>
              <a:gd name="T81" fmla="*/ 1445 h 64134"/>
              <a:gd name="T82" fmla="*/ 1233 w 27304"/>
              <a:gd name="T83" fmla="*/ 4859 h 64134"/>
              <a:gd name="T84" fmla="*/ 212 w 27304"/>
              <a:gd name="T85" fmla="*/ 6937 h 64134"/>
              <a:gd name="T86" fmla="*/ 1233 w 27304"/>
              <a:gd name="T87" fmla="*/ 14167 h 64134"/>
              <a:gd name="T88" fmla="*/ 6448 w 27304"/>
              <a:gd name="T89" fmla="*/ 14079 h 64134"/>
              <a:gd name="T90" fmla="*/ 6178 w 27304"/>
              <a:gd name="T91" fmla="*/ 10010 h 64134"/>
              <a:gd name="T92" fmla="*/ 5580 w 27304"/>
              <a:gd name="T93" fmla="*/ 7520 h 64134"/>
              <a:gd name="T94" fmla="*/ 8246 w 27304"/>
              <a:gd name="T95" fmla="*/ 5309 h 64134"/>
              <a:gd name="T96" fmla="*/ 5810 w 27304"/>
              <a:gd name="T97" fmla="*/ 2660 h 64134"/>
              <a:gd name="T98" fmla="*/ 3143 w 27304"/>
              <a:gd name="T99" fmla="*/ 0 h 641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0" name="object 196"/>
          <p:cNvSpPr>
            <a:spLocks/>
          </p:cNvSpPr>
          <p:nvPr/>
        </p:nvSpPr>
        <p:spPr bwMode="auto">
          <a:xfrm>
            <a:off x="568325" y="250825"/>
            <a:ext cx="36513" cy="34925"/>
          </a:xfrm>
          <a:custGeom>
            <a:avLst/>
            <a:gdLst>
              <a:gd name="T0" fmla="*/ 7168 w 36195"/>
              <a:gd name="T1" fmla="*/ 0 h 34289"/>
              <a:gd name="T2" fmla="*/ 6633 w 36195"/>
              <a:gd name="T3" fmla="*/ 172 h 34289"/>
              <a:gd name="T4" fmla="*/ 7205 w 36195"/>
              <a:gd name="T5" fmla="*/ 1478 h 34289"/>
              <a:gd name="T6" fmla="*/ 6025 w 36195"/>
              <a:gd name="T7" fmla="*/ 2071 h 34289"/>
              <a:gd name="T8" fmla="*/ 0 w 36195"/>
              <a:gd name="T9" fmla="*/ 15716 h 34289"/>
              <a:gd name="T10" fmla="*/ 164 w 36195"/>
              <a:gd name="T11" fmla="*/ 18207 h 34289"/>
              <a:gd name="T12" fmla="*/ 4643 w 36195"/>
              <a:gd name="T13" fmla="*/ 33712 h 34289"/>
              <a:gd name="T14" fmla="*/ 5859 w 36195"/>
              <a:gd name="T15" fmla="*/ 36583 h 34289"/>
              <a:gd name="T16" fmla="*/ 6276 w 36195"/>
              <a:gd name="T17" fmla="*/ 32319 h 34289"/>
              <a:gd name="T18" fmla="*/ 6477 w 36195"/>
              <a:gd name="T19" fmla="*/ 29373 h 34289"/>
              <a:gd name="T20" fmla="*/ 6596 w 36195"/>
              <a:gd name="T21" fmla="*/ 25921 h 34289"/>
              <a:gd name="T22" fmla="*/ 6477 w 36195"/>
              <a:gd name="T23" fmla="*/ 15421 h 34289"/>
              <a:gd name="T24" fmla="*/ 6113 w 36195"/>
              <a:gd name="T25" fmla="*/ 10244 h 34289"/>
              <a:gd name="T26" fmla="*/ 5906 w 36195"/>
              <a:gd name="T27" fmla="*/ 8049 h 34289"/>
              <a:gd name="T28" fmla="*/ 8789 w 36195"/>
              <a:gd name="T29" fmla="*/ 7160 h 34289"/>
              <a:gd name="T30" fmla="*/ 12536 w 36195"/>
              <a:gd name="T31" fmla="*/ 7160 h 34289"/>
              <a:gd name="T32" fmla="*/ 12140 w 36195"/>
              <a:gd name="T33" fmla="*/ 6361 h 34289"/>
              <a:gd name="T34" fmla="*/ 11314 w 36195"/>
              <a:gd name="T35" fmla="*/ 4931 h 34289"/>
              <a:gd name="T36" fmla="*/ 10015 w 36195"/>
              <a:gd name="T37" fmla="*/ 2996 h 34289"/>
              <a:gd name="T38" fmla="*/ 9563 w 36195"/>
              <a:gd name="T39" fmla="*/ 2440 h 34289"/>
              <a:gd name="T40" fmla="*/ 8717 w 36195"/>
              <a:gd name="T41" fmla="*/ 1478 h 34289"/>
              <a:gd name="T42" fmla="*/ 7168 w 36195"/>
              <a:gd name="T43" fmla="*/ 0 h 34289"/>
              <a:gd name="T44" fmla="*/ 12536 w 36195"/>
              <a:gd name="T45" fmla="*/ 7160 h 34289"/>
              <a:gd name="T46" fmla="*/ 8789 w 36195"/>
              <a:gd name="T47" fmla="*/ 7160 h 34289"/>
              <a:gd name="T48" fmla="*/ 11360 w 36195"/>
              <a:gd name="T49" fmla="*/ 8887 h 34289"/>
              <a:gd name="T50" fmla="*/ 12696 w 36195"/>
              <a:gd name="T51" fmla="*/ 9651 h 34289"/>
              <a:gd name="T52" fmla="*/ 13837 w 36195"/>
              <a:gd name="T53" fmla="*/ 10244 h 34289"/>
              <a:gd name="T54" fmla="*/ 13479 w 36195"/>
              <a:gd name="T55" fmla="*/ 9231 h 34289"/>
              <a:gd name="T56" fmla="*/ 12964 w 36195"/>
              <a:gd name="T57" fmla="*/ 8049 h 34289"/>
              <a:gd name="T58" fmla="*/ 12536 w 36195"/>
              <a:gd name="T59" fmla="*/ 7160 h 34289"/>
              <a:gd name="T60" fmla="*/ 30820 w 36195"/>
              <a:gd name="T61" fmla="*/ 4474 h 34289"/>
              <a:gd name="T62" fmla="*/ 26341 w 36195"/>
              <a:gd name="T63" fmla="*/ 6028 h 34289"/>
              <a:gd name="T64" fmla="*/ 25972 w 36195"/>
              <a:gd name="T65" fmla="*/ 6284 h 34289"/>
              <a:gd name="T66" fmla="*/ 25081 w 36195"/>
              <a:gd name="T67" fmla="*/ 7248 h 34289"/>
              <a:gd name="T68" fmla="*/ 24777 w 36195"/>
              <a:gd name="T69" fmla="*/ 7716 h 34289"/>
              <a:gd name="T70" fmla="*/ 24591 w 36195"/>
              <a:gd name="T71" fmla="*/ 7962 h 34289"/>
              <a:gd name="T72" fmla="*/ 23984 w 36195"/>
              <a:gd name="T73" fmla="*/ 9021 h 34289"/>
              <a:gd name="T74" fmla="*/ 23448 w 36195"/>
              <a:gd name="T75" fmla="*/ 10451 h 34289"/>
              <a:gd name="T76" fmla="*/ 23055 w 36195"/>
              <a:gd name="T77" fmla="*/ 12179 h 34289"/>
              <a:gd name="T78" fmla="*/ 22961 w 36195"/>
              <a:gd name="T79" fmla="*/ 13029 h 34289"/>
              <a:gd name="T80" fmla="*/ 23984 w 36195"/>
              <a:gd name="T81" fmla="*/ 13151 h 34289"/>
              <a:gd name="T82" fmla="*/ 24962 w 36195"/>
              <a:gd name="T83" fmla="*/ 13238 h 34289"/>
              <a:gd name="T84" fmla="*/ 25891 w 36195"/>
              <a:gd name="T85" fmla="*/ 13275 h 34289"/>
              <a:gd name="T86" fmla="*/ 28379 w 36195"/>
              <a:gd name="T87" fmla="*/ 13238 h 34289"/>
              <a:gd name="T88" fmla="*/ 30903 w 36195"/>
              <a:gd name="T89" fmla="*/ 12979 h 34289"/>
              <a:gd name="T90" fmla="*/ 32452 w 36195"/>
              <a:gd name="T91" fmla="*/ 12646 h 34289"/>
              <a:gd name="T92" fmla="*/ 33750 w 36195"/>
              <a:gd name="T93" fmla="*/ 12301 h 34289"/>
              <a:gd name="T94" fmla="*/ 34322 w 36195"/>
              <a:gd name="T95" fmla="*/ 12179 h 34289"/>
              <a:gd name="T96" fmla="*/ 36965 w 36195"/>
              <a:gd name="T97" fmla="*/ 10451 h 34289"/>
              <a:gd name="T98" fmla="*/ 36930 w 36195"/>
              <a:gd name="T99" fmla="*/ 9354 h 34289"/>
              <a:gd name="T100" fmla="*/ 34607 w 36195"/>
              <a:gd name="T101" fmla="*/ 6284 h 34289"/>
              <a:gd name="T102" fmla="*/ 34405 w 36195"/>
              <a:gd name="T103" fmla="*/ 5263 h 34289"/>
              <a:gd name="T104" fmla="*/ 35592 w 36195"/>
              <a:gd name="T105" fmla="*/ 4683 h 34289"/>
              <a:gd name="T106" fmla="*/ 33024 w 36195"/>
              <a:gd name="T107" fmla="*/ 4683 h 34289"/>
              <a:gd name="T108" fmla="*/ 32285 w 36195"/>
              <a:gd name="T109" fmla="*/ 4634 h 34289"/>
              <a:gd name="T110" fmla="*/ 30820 w 36195"/>
              <a:gd name="T111" fmla="*/ 4474 h 34289"/>
              <a:gd name="T112" fmla="*/ 35787 w 36195"/>
              <a:gd name="T113" fmla="*/ 4474 h 34289"/>
              <a:gd name="T114" fmla="*/ 34810 w 36195"/>
              <a:gd name="T115" fmla="*/ 4597 h 34289"/>
              <a:gd name="T116" fmla="*/ 33881 w 36195"/>
              <a:gd name="T117" fmla="*/ 4683 h 34289"/>
              <a:gd name="T118" fmla="*/ 35592 w 36195"/>
              <a:gd name="T119" fmla="*/ 4683 h 34289"/>
              <a:gd name="T120" fmla="*/ 35769 w 36195"/>
              <a:gd name="T121" fmla="*/ 4597 h 34289"/>
              <a:gd name="T122" fmla="*/ 35787 w 36195"/>
              <a:gd name="T123" fmla="*/ 4474 h 3428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lnTo>
                  <a:pt x="34556" y="4157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1" name="object 197"/>
          <p:cNvSpPr>
            <a:spLocks/>
          </p:cNvSpPr>
          <p:nvPr/>
        </p:nvSpPr>
        <p:spPr bwMode="auto">
          <a:xfrm>
            <a:off x="577850" y="301625"/>
            <a:ext cx="0" cy="0"/>
          </a:xfrm>
          <a:custGeom>
            <a:avLst/>
            <a:gdLst>
              <a:gd name="T0" fmla="*/ 0 w 634"/>
              <a:gd name="T1" fmla="*/ 0 h 635"/>
              <a:gd name="T2" fmla="*/ 0 w 634"/>
              <a:gd name="T3" fmla="*/ 0 h 635"/>
              <a:gd name="T4" fmla="*/ 0 w 634"/>
              <a:gd name="T5" fmla="*/ 0 h 635"/>
              <a:gd name="T6" fmla="*/ 0 w 634"/>
              <a:gd name="T7" fmla="*/ 0 h 635"/>
              <a:gd name="T8" fmla="*/ 0 w 634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2" name="object 198"/>
          <p:cNvSpPr>
            <a:spLocks/>
          </p:cNvSpPr>
          <p:nvPr/>
        </p:nvSpPr>
        <p:spPr bwMode="auto">
          <a:xfrm>
            <a:off x="585788" y="373063"/>
            <a:ext cx="1587" cy="0"/>
          </a:xfrm>
          <a:custGeom>
            <a:avLst/>
            <a:gdLst>
              <a:gd name="T0" fmla="*/ 34 w 634"/>
              <a:gd name="T1" fmla="*/ 0 h 635"/>
            </a:gdLst>
            <a:ahLst/>
            <a:cxnLst>
              <a:cxn ang="0">
                <a:pos x="T0" y="T1"/>
              </a:cxn>
            </a:cxnLst>
            <a:rect l="0" t="0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3" name="object 199"/>
          <p:cNvSpPr>
            <a:spLocks/>
          </p:cNvSpPr>
          <p:nvPr/>
        </p:nvSpPr>
        <p:spPr bwMode="auto">
          <a:xfrm>
            <a:off x="573088" y="255588"/>
            <a:ext cx="34925" cy="38100"/>
          </a:xfrm>
          <a:custGeom>
            <a:avLst/>
            <a:gdLst>
              <a:gd name="T0" fmla="*/ 10856 w 33654"/>
              <a:gd name="T1" fmla="*/ 37438 h 38100"/>
              <a:gd name="T2" fmla="*/ 11858 w 33654"/>
              <a:gd name="T3" fmla="*/ 38022 h 38100"/>
              <a:gd name="T4" fmla="*/ 13644 w 33654"/>
              <a:gd name="T5" fmla="*/ 38056 h 38100"/>
              <a:gd name="T6" fmla="*/ 15418 w 33654"/>
              <a:gd name="T7" fmla="*/ 37907 h 38100"/>
              <a:gd name="T8" fmla="*/ 17411 w 33654"/>
              <a:gd name="T9" fmla="*/ 37438 h 38100"/>
              <a:gd name="T10" fmla="*/ 187 w 33654"/>
              <a:gd name="T11" fmla="*/ 3882 h 38100"/>
              <a:gd name="T12" fmla="*/ 306 w 33654"/>
              <a:gd name="T13" fmla="*/ 6150 h 38100"/>
              <a:gd name="T14" fmla="*/ 732 w 33654"/>
              <a:gd name="T15" fmla="*/ 22824 h 38100"/>
              <a:gd name="T16" fmla="*/ 449 w 33654"/>
              <a:gd name="T17" fmla="*/ 26627 h 38100"/>
              <a:gd name="T18" fmla="*/ 826 w 33654"/>
              <a:gd name="T19" fmla="*/ 32181 h 38100"/>
              <a:gd name="T20" fmla="*/ 10856 w 33654"/>
              <a:gd name="T21" fmla="*/ 37438 h 38100"/>
              <a:gd name="T22" fmla="*/ 19113 w 33654"/>
              <a:gd name="T23" fmla="*/ 36293 h 38100"/>
              <a:gd name="T24" fmla="*/ 18885 w 33654"/>
              <a:gd name="T25" fmla="*/ 35044 h 38100"/>
              <a:gd name="T26" fmla="*/ 20019 w 33654"/>
              <a:gd name="T27" fmla="*/ 31918 h 38100"/>
              <a:gd name="T28" fmla="*/ 20338 w 33654"/>
              <a:gd name="T29" fmla="*/ 29994 h 38100"/>
              <a:gd name="T30" fmla="*/ 20019 w 33654"/>
              <a:gd name="T31" fmla="*/ 28619 h 38100"/>
              <a:gd name="T32" fmla="*/ 26728 w 33654"/>
              <a:gd name="T33" fmla="*/ 19652 h 38100"/>
              <a:gd name="T34" fmla="*/ 31142 w 33654"/>
              <a:gd name="T35" fmla="*/ 13662 h 38100"/>
              <a:gd name="T36" fmla="*/ 33477 w 33654"/>
              <a:gd name="T37" fmla="*/ 10960 h 38100"/>
              <a:gd name="T38" fmla="*/ 35532 w 33654"/>
              <a:gd name="T39" fmla="*/ 10227 h 38100"/>
              <a:gd name="T40" fmla="*/ 36759 w 33654"/>
              <a:gd name="T41" fmla="*/ 9517 h 38100"/>
              <a:gd name="T42" fmla="*/ 37677 w 33654"/>
              <a:gd name="T43" fmla="*/ 8772 h 38100"/>
              <a:gd name="T44" fmla="*/ 21300 w 33654"/>
              <a:gd name="T45" fmla="*/ 8738 h 38100"/>
              <a:gd name="T46" fmla="*/ 19019 w 33654"/>
              <a:gd name="T47" fmla="*/ 8543 h 38100"/>
              <a:gd name="T48" fmla="*/ 18473 w 33654"/>
              <a:gd name="T49" fmla="*/ 8463 h 38100"/>
              <a:gd name="T50" fmla="*/ 17833 w 33654"/>
              <a:gd name="T51" fmla="*/ 8383 h 38100"/>
              <a:gd name="T52" fmla="*/ 17419 w 33654"/>
              <a:gd name="T53" fmla="*/ 8303 h 38100"/>
              <a:gd name="T54" fmla="*/ 16872 w 33654"/>
              <a:gd name="T55" fmla="*/ 8222 h 38100"/>
              <a:gd name="T56" fmla="*/ 16326 w 33654"/>
              <a:gd name="T57" fmla="*/ 8108 h 38100"/>
              <a:gd name="T58" fmla="*/ 15645 w 33654"/>
              <a:gd name="T59" fmla="*/ 7993 h 38100"/>
              <a:gd name="T60" fmla="*/ 14777 w 33654"/>
              <a:gd name="T61" fmla="*/ 7799 h 38100"/>
              <a:gd name="T62" fmla="*/ 12403 w 33654"/>
              <a:gd name="T63" fmla="*/ 7169 h 38100"/>
              <a:gd name="T64" fmla="*/ 12043 w 33654"/>
              <a:gd name="T65" fmla="*/ 7054 h 38100"/>
              <a:gd name="T66" fmla="*/ 11216 w 33654"/>
              <a:gd name="T67" fmla="*/ 6779 h 38100"/>
              <a:gd name="T68" fmla="*/ 10216 w 33654"/>
              <a:gd name="T69" fmla="*/ 6424 h 38100"/>
              <a:gd name="T70" fmla="*/ 8711 w 33654"/>
              <a:gd name="T71" fmla="*/ 5840 h 38100"/>
              <a:gd name="T72" fmla="*/ 6039 w 33654"/>
              <a:gd name="T73" fmla="*/ 4626 h 38100"/>
              <a:gd name="T74" fmla="*/ 35344 w 33654"/>
              <a:gd name="T75" fmla="*/ 45 h 38100"/>
              <a:gd name="T76" fmla="*/ 31969 w 33654"/>
              <a:gd name="T77" fmla="*/ 1328 h 38100"/>
              <a:gd name="T78" fmla="*/ 32704 w 33654"/>
              <a:gd name="T79" fmla="*/ 2668 h 38100"/>
              <a:gd name="T80" fmla="*/ 34157 w 33654"/>
              <a:gd name="T81" fmla="*/ 4111 h 38100"/>
              <a:gd name="T82" fmla="*/ 34797 w 33654"/>
              <a:gd name="T83" fmla="*/ 5130 h 38100"/>
              <a:gd name="T84" fmla="*/ 34752 w 33654"/>
              <a:gd name="T85" fmla="*/ 6264 h 38100"/>
              <a:gd name="T86" fmla="*/ 29782 w 33654"/>
              <a:gd name="T87" fmla="*/ 8188 h 38100"/>
              <a:gd name="T88" fmla="*/ 25994 w 33654"/>
              <a:gd name="T89" fmla="*/ 8692 h 38100"/>
              <a:gd name="T90" fmla="*/ 37677 w 33654"/>
              <a:gd name="T91" fmla="*/ 8772 h 38100"/>
              <a:gd name="T92" fmla="*/ 38627 w 33654"/>
              <a:gd name="T93" fmla="*/ 7524 h 38100"/>
              <a:gd name="T94" fmla="*/ 38914 w 33654"/>
              <a:gd name="T95" fmla="*/ 6653 h 38100"/>
              <a:gd name="T96" fmla="*/ 35385 w 33654"/>
              <a:gd name="T97" fmla="*/ 114 h 38100"/>
              <a:gd name="T98" fmla="*/ 35305 w 33654"/>
              <a:gd name="T99" fmla="*/ 0 h 3810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lnTo>
                  <a:pt x="30474" y="45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4" name="object 200"/>
          <p:cNvSpPr>
            <a:spLocks/>
          </p:cNvSpPr>
          <p:nvPr/>
        </p:nvSpPr>
        <p:spPr bwMode="auto">
          <a:xfrm>
            <a:off x="552450" y="250825"/>
            <a:ext cx="60325" cy="158750"/>
          </a:xfrm>
          <a:custGeom>
            <a:avLst/>
            <a:gdLst>
              <a:gd name="T0" fmla="*/ 53567 w 61595"/>
              <a:gd name="T1" fmla="*/ 158749 h 158750"/>
              <a:gd name="T2" fmla="*/ 53753 w 61595"/>
              <a:gd name="T3" fmla="*/ 154827 h 158750"/>
              <a:gd name="T4" fmla="*/ 53790 w 61595"/>
              <a:gd name="T5" fmla="*/ 154939 h 158750"/>
              <a:gd name="T6" fmla="*/ 49874 w 61595"/>
              <a:gd name="T7" fmla="*/ 97790 h 158750"/>
              <a:gd name="T8" fmla="*/ 25498 w 61595"/>
              <a:gd name="T9" fmla="*/ 99059 h 158750"/>
              <a:gd name="T10" fmla="*/ 26439 w 61595"/>
              <a:gd name="T11" fmla="*/ 102869 h 158750"/>
              <a:gd name="T12" fmla="*/ 26185 w 61595"/>
              <a:gd name="T13" fmla="*/ 110489 h 158750"/>
              <a:gd name="T14" fmla="*/ 30459 w 61595"/>
              <a:gd name="T15" fmla="*/ 114299 h 158750"/>
              <a:gd name="T16" fmla="*/ 31972 w 61595"/>
              <a:gd name="T17" fmla="*/ 116839 h 158750"/>
              <a:gd name="T18" fmla="*/ 32331 w 61595"/>
              <a:gd name="T19" fmla="*/ 119379 h 158750"/>
              <a:gd name="T20" fmla="*/ 46912 w 61595"/>
              <a:gd name="T21" fmla="*/ 140969 h 158750"/>
              <a:gd name="T22" fmla="*/ 49874 w 61595"/>
              <a:gd name="T23" fmla="*/ 146049 h 158750"/>
              <a:gd name="T24" fmla="*/ 53387 w 61595"/>
              <a:gd name="T25" fmla="*/ 153669 h 158750"/>
              <a:gd name="T26" fmla="*/ 53894 w 61595"/>
              <a:gd name="T27" fmla="*/ 152399 h 158750"/>
              <a:gd name="T28" fmla="*/ 54793 w 61595"/>
              <a:gd name="T29" fmla="*/ 149859 h 158750"/>
              <a:gd name="T30" fmla="*/ 56499 w 61595"/>
              <a:gd name="T31" fmla="*/ 147319 h 158750"/>
              <a:gd name="T32" fmla="*/ 55556 w 61595"/>
              <a:gd name="T33" fmla="*/ 114300 h 158750"/>
              <a:gd name="T34" fmla="*/ 53239 w 61595"/>
              <a:gd name="T35" fmla="*/ 105410 h 158750"/>
              <a:gd name="T36" fmla="*/ 45537 w 61595"/>
              <a:gd name="T37" fmla="*/ 90170 h 158750"/>
              <a:gd name="T38" fmla="*/ 14431 w 61595"/>
              <a:gd name="T39" fmla="*/ 92709 h 158750"/>
              <a:gd name="T40" fmla="*/ 15477 w 61595"/>
              <a:gd name="T41" fmla="*/ 93979 h 158750"/>
              <a:gd name="T42" fmla="*/ 16388 w 61595"/>
              <a:gd name="T43" fmla="*/ 97789 h 158750"/>
              <a:gd name="T44" fmla="*/ 19023 w 61595"/>
              <a:gd name="T45" fmla="*/ 97789 h 158750"/>
              <a:gd name="T46" fmla="*/ 47568 w 61595"/>
              <a:gd name="T47" fmla="*/ 93980 h 158750"/>
              <a:gd name="T48" fmla="*/ 5501 w 61595"/>
              <a:gd name="T49" fmla="*/ 91439 h 158750"/>
              <a:gd name="T50" fmla="*/ 4993 w 61595"/>
              <a:gd name="T51" fmla="*/ 92709 h 158750"/>
              <a:gd name="T52" fmla="*/ 3142 w 61595"/>
              <a:gd name="T53" fmla="*/ 90169 h 158750"/>
              <a:gd name="T54" fmla="*/ 6909 w 61595"/>
              <a:gd name="T55" fmla="*/ 90169 h 158750"/>
              <a:gd name="T56" fmla="*/ 10198 w 61595"/>
              <a:gd name="T57" fmla="*/ 16509 h 158750"/>
              <a:gd name="T58" fmla="*/ 6624 w 61595"/>
              <a:gd name="T59" fmla="*/ 21589 h 158750"/>
              <a:gd name="T60" fmla="*/ 2021 w 61595"/>
              <a:gd name="T61" fmla="*/ 31749 h 158750"/>
              <a:gd name="T62" fmla="*/ 1406 w 61595"/>
              <a:gd name="T63" fmla="*/ 34289 h 158750"/>
              <a:gd name="T64" fmla="*/ 1449 w 61595"/>
              <a:gd name="T65" fmla="*/ 43179 h 158750"/>
              <a:gd name="T66" fmla="*/ 2602 w 61595"/>
              <a:gd name="T67" fmla="*/ 48259 h 158750"/>
              <a:gd name="T68" fmla="*/ 613 w 61595"/>
              <a:gd name="T69" fmla="*/ 82549 h 158750"/>
              <a:gd name="T70" fmla="*/ 1586 w 61595"/>
              <a:gd name="T71" fmla="*/ 86359 h 158750"/>
              <a:gd name="T72" fmla="*/ 8676 w 61595"/>
              <a:gd name="T73" fmla="*/ 90169 h 158750"/>
              <a:gd name="T74" fmla="*/ 43336 w 61595"/>
              <a:gd name="T75" fmla="*/ 87629 h 158750"/>
              <a:gd name="T76" fmla="*/ 40839 w 61595"/>
              <a:gd name="T77" fmla="*/ 85089 h 158750"/>
              <a:gd name="T78" fmla="*/ 38120 w 61595"/>
              <a:gd name="T79" fmla="*/ 82549 h 158750"/>
              <a:gd name="T80" fmla="*/ 33379 w 61595"/>
              <a:gd name="T81" fmla="*/ 77469 h 158750"/>
              <a:gd name="T82" fmla="*/ 27889 w 61595"/>
              <a:gd name="T83" fmla="*/ 71119 h 158750"/>
              <a:gd name="T84" fmla="*/ 23551 w 61595"/>
              <a:gd name="T85" fmla="*/ 53339 h 158750"/>
              <a:gd name="T86" fmla="*/ 23329 w 61595"/>
              <a:gd name="T87" fmla="*/ 46989 h 158750"/>
              <a:gd name="T88" fmla="*/ 17691 w 61595"/>
              <a:gd name="T89" fmla="*/ 30479 h 158750"/>
              <a:gd name="T90" fmla="*/ 15657 w 61595"/>
              <a:gd name="T91" fmla="*/ 22859 h 158750"/>
              <a:gd name="T92" fmla="*/ 14865 w 61595"/>
              <a:gd name="T93" fmla="*/ 15239 h 158750"/>
              <a:gd name="T94" fmla="*/ 44092 w 61595"/>
              <a:gd name="T95" fmla="*/ 88899 h 158750"/>
              <a:gd name="T96" fmla="*/ 44850 w 61595"/>
              <a:gd name="T97" fmla="*/ 90170 h 158750"/>
              <a:gd name="T98" fmla="*/ 23223 w 61595"/>
              <a:gd name="T99" fmla="*/ 55879 h 158750"/>
              <a:gd name="T100" fmla="*/ 12369 w 61595"/>
              <a:gd name="T101" fmla="*/ 15239 h 158750"/>
              <a:gd name="T102" fmla="*/ 15149 w 61595"/>
              <a:gd name="T103" fmla="*/ 11429 h 158750"/>
              <a:gd name="T104" fmla="*/ 19277 w 61595"/>
              <a:gd name="T105" fmla="*/ 3809 h 158750"/>
              <a:gd name="T106" fmla="*/ 14325 w 61595"/>
              <a:gd name="T107" fmla="*/ 6349 h 158750"/>
              <a:gd name="T108" fmla="*/ 13310 w 61595"/>
              <a:gd name="T109" fmla="*/ 8889 h 158750"/>
              <a:gd name="T110" fmla="*/ 17076 w 61595"/>
              <a:gd name="T111" fmla="*/ 6349 h 158750"/>
              <a:gd name="T112" fmla="*/ 19277 w 61595"/>
              <a:gd name="T113" fmla="*/ 3809 h 158750"/>
              <a:gd name="T114" fmla="*/ 18990 w 61595"/>
              <a:gd name="T115" fmla="*/ 1269 h 158750"/>
              <a:gd name="T116" fmla="*/ 16061 w 61595"/>
              <a:gd name="T117" fmla="*/ 3809 h 158750"/>
              <a:gd name="T118" fmla="*/ 20472 w 61595"/>
              <a:gd name="T119" fmla="*/ 1270 h 15875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5" name="object 201"/>
          <p:cNvSpPr>
            <a:spLocks/>
          </p:cNvSpPr>
          <p:nvPr/>
        </p:nvSpPr>
        <p:spPr bwMode="auto">
          <a:xfrm>
            <a:off x="550863" y="446088"/>
            <a:ext cx="63500" cy="146050"/>
          </a:xfrm>
          <a:custGeom>
            <a:avLst/>
            <a:gdLst>
              <a:gd name="T0" fmla="*/ 48857 w 64134"/>
              <a:gd name="T1" fmla="*/ 119551 h 147320"/>
              <a:gd name="T2" fmla="*/ 45035 w 64134"/>
              <a:gd name="T3" fmla="*/ 122879 h 147320"/>
              <a:gd name="T4" fmla="*/ 35221 w 64134"/>
              <a:gd name="T5" fmla="*/ 130936 h 147320"/>
              <a:gd name="T6" fmla="*/ 38128 w 64134"/>
              <a:gd name="T7" fmla="*/ 134718 h 147320"/>
              <a:gd name="T8" fmla="*/ 38316 w 64134"/>
              <a:gd name="T9" fmla="*/ 135550 h 147320"/>
              <a:gd name="T10" fmla="*/ 38238 w 64134"/>
              <a:gd name="T11" fmla="*/ 138084 h 147320"/>
              <a:gd name="T12" fmla="*/ 37631 w 64134"/>
              <a:gd name="T13" fmla="*/ 141678 h 147320"/>
              <a:gd name="T14" fmla="*/ 46553 w 64134"/>
              <a:gd name="T15" fmla="*/ 141601 h 147320"/>
              <a:gd name="T16" fmla="*/ 56109 w 64134"/>
              <a:gd name="T17" fmla="*/ 121708 h 147320"/>
              <a:gd name="T18" fmla="*/ 46553 w 64134"/>
              <a:gd name="T19" fmla="*/ 141601 h 147320"/>
              <a:gd name="T20" fmla="*/ 43145 w 64134"/>
              <a:gd name="T21" fmla="*/ 141639 h 147320"/>
              <a:gd name="T22" fmla="*/ 45455 w 64134"/>
              <a:gd name="T23" fmla="*/ 141715 h 147320"/>
              <a:gd name="T24" fmla="*/ 46553 w 64134"/>
              <a:gd name="T25" fmla="*/ 141601 h 147320"/>
              <a:gd name="T26" fmla="*/ 2420 w 64134"/>
              <a:gd name="T27" fmla="*/ 23187 h 147320"/>
              <a:gd name="T28" fmla="*/ 2862 w 64134"/>
              <a:gd name="T29" fmla="*/ 25299 h 147320"/>
              <a:gd name="T30" fmla="*/ 3481 w 64134"/>
              <a:gd name="T31" fmla="*/ 29503 h 147320"/>
              <a:gd name="T32" fmla="*/ 3916 w 64134"/>
              <a:gd name="T33" fmla="*/ 35245 h 147320"/>
              <a:gd name="T34" fmla="*/ 761 w 64134"/>
              <a:gd name="T35" fmla="*/ 62028 h 147320"/>
              <a:gd name="T36" fmla="*/ 233 w 64134"/>
              <a:gd name="T37" fmla="*/ 63156 h 147320"/>
              <a:gd name="T38" fmla="*/ 0 w 64134"/>
              <a:gd name="T39" fmla="*/ 65954 h 147320"/>
              <a:gd name="T40" fmla="*/ 5824 w 64134"/>
              <a:gd name="T41" fmla="*/ 78556 h 147320"/>
              <a:gd name="T42" fmla="*/ 24556 w 64134"/>
              <a:gd name="T43" fmla="*/ 101058 h 147320"/>
              <a:gd name="T44" fmla="*/ 34237 w 64134"/>
              <a:gd name="T45" fmla="*/ 122503 h 147320"/>
              <a:gd name="T46" fmla="*/ 33706 w 64134"/>
              <a:gd name="T47" fmla="*/ 125528 h 147320"/>
              <a:gd name="T48" fmla="*/ 32646 w 64134"/>
              <a:gd name="T49" fmla="*/ 128704 h 147320"/>
              <a:gd name="T50" fmla="*/ 33331 w 64134"/>
              <a:gd name="T51" fmla="*/ 130519 h 147320"/>
              <a:gd name="T52" fmla="*/ 56899 w 64134"/>
              <a:gd name="T53" fmla="*/ 119551 h 147320"/>
              <a:gd name="T54" fmla="*/ 57766 w 64134"/>
              <a:gd name="T55" fmla="*/ 116941 h 147320"/>
              <a:gd name="T56" fmla="*/ 58342 w 64134"/>
              <a:gd name="T57" fmla="*/ 115090 h 147320"/>
              <a:gd name="T58" fmla="*/ 59513 w 64134"/>
              <a:gd name="T59" fmla="*/ 110172 h 147320"/>
              <a:gd name="T60" fmla="*/ 61439 w 64134"/>
              <a:gd name="T61" fmla="*/ 101058 h 147320"/>
              <a:gd name="T62" fmla="*/ 59965 w 64134"/>
              <a:gd name="T63" fmla="*/ 86078 h 147320"/>
              <a:gd name="T64" fmla="*/ 33331 w 64134"/>
              <a:gd name="T65" fmla="*/ 56386 h 147320"/>
              <a:gd name="T66" fmla="*/ 29927 w 64134"/>
              <a:gd name="T67" fmla="*/ 54307 h 147320"/>
              <a:gd name="T68" fmla="*/ 3093 w 64134"/>
              <a:gd name="T69" fmla="*/ 24359 h 147320"/>
              <a:gd name="T70" fmla="*/ 2762 w 64134"/>
              <a:gd name="T71" fmla="*/ 23674 h 147320"/>
              <a:gd name="T72" fmla="*/ 59944 w 64134"/>
              <a:gd name="T73" fmla="*/ 85958 h 147320"/>
              <a:gd name="T74" fmla="*/ 59944 w 64134"/>
              <a:gd name="T75" fmla="*/ 85958 h 147320"/>
              <a:gd name="T76" fmla="*/ 5514 w 64134"/>
              <a:gd name="T77" fmla="*/ 0 h 147320"/>
              <a:gd name="T78" fmla="*/ 1281 w 64134"/>
              <a:gd name="T79" fmla="*/ 20046 h 147320"/>
              <a:gd name="T80" fmla="*/ 6873 w 64134"/>
              <a:gd name="T81" fmla="*/ 24359 h 147320"/>
              <a:gd name="T82" fmla="*/ 4452 w 64134"/>
              <a:gd name="T83" fmla="*/ 18839 h 147320"/>
              <a:gd name="T84" fmla="*/ 5514 w 64134"/>
              <a:gd name="T85" fmla="*/ 0 h 147320"/>
              <a:gd name="T86" fmla="*/ 4387 w 64134"/>
              <a:gd name="T87" fmla="*/ 18839 h 147320"/>
              <a:gd name="T88" fmla="*/ 4387 w 64134"/>
              <a:gd name="T89" fmla="*/ 18419 h 147320"/>
              <a:gd name="T90" fmla="*/ 4387 w 64134"/>
              <a:gd name="T91" fmla="*/ 18419 h 1473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6" name="object 202"/>
          <p:cNvSpPr>
            <a:spLocks/>
          </p:cNvSpPr>
          <p:nvPr/>
        </p:nvSpPr>
        <p:spPr bwMode="auto">
          <a:xfrm>
            <a:off x="574675" y="260350"/>
            <a:ext cx="68263" cy="58738"/>
          </a:xfrm>
          <a:custGeom>
            <a:avLst/>
            <a:gdLst>
              <a:gd name="T0" fmla="*/ 15631 w 67309"/>
              <a:gd name="T1" fmla="*/ 51922 h 59054"/>
              <a:gd name="T2" fmla="*/ 17956 w 67309"/>
              <a:gd name="T3" fmla="*/ 52234 h 59054"/>
              <a:gd name="T4" fmla="*/ 25243 w 67309"/>
              <a:gd name="T5" fmla="*/ 55755 h 59054"/>
              <a:gd name="T6" fmla="*/ 32396 w 67309"/>
              <a:gd name="T7" fmla="*/ 57559 h 59054"/>
              <a:gd name="T8" fmla="*/ 53768 w 67309"/>
              <a:gd name="T9" fmla="*/ 54421 h 59054"/>
              <a:gd name="T10" fmla="*/ 54732 w 67309"/>
              <a:gd name="T11" fmla="*/ 53188 h 59054"/>
              <a:gd name="T12" fmla="*/ 55425 w 67309"/>
              <a:gd name="T13" fmla="*/ 51922 h 59054"/>
              <a:gd name="T14" fmla="*/ 36266 w 67309"/>
              <a:gd name="T15" fmla="*/ 54421 h 59054"/>
              <a:gd name="T16" fmla="*/ 39002 w 67309"/>
              <a:gd name="T17" fmla="*/ 55564 h 59054"/>
              <a:gd name="T18" fmla="*/ 47908 w 67309"/>
              <a:gd name="T19" fmla="*/ 57022 h 59054"/>
              <a:gd name="T20" fmla="*/ 70087 w 67309"/>
              <a:gd name="T21" fmla="*/ 40275 h 59054"/>
              <a:gd name="T22" fmla="*/ 2408 w 67309"/>
              <a:gd name="T23" fmla="*/ 40578 h 59054"/>
              <a:gd name="T24" fmla="*/ 2229 w 67309"/>
              <a:gd name="T25" fmla="*/ 42572 h 59054"/>
              <a:gd name="T26" fmla="*/ 1960 w 67309"/>
              <a:gd name="T27" fmla="*/ 46406 h 59054"/>
              <a:gd name="T28" fmla="*/ 4731 w 67309"/>
              <a:gd name="T29" fmla="*/ 54611 h 59054"/>
              <a:gd name="T30" fmla="*/ 8272 w 67309"/>
              <a:gd name="T31" fmla="*/ 53043 h 59054"/>
              <a:gd name="T32" fmla="*/ 55425 w 67309"/>
              <a:gd name="T33" fmla="*/ 51922 h 59054"/>
              <a:gd name="T34" fmla="*/ 56155 w 67309"/>
              <a:gd name="T35" fmla="*/ 49893 h 59054"/>
              <a:gd name="T36" fmla="*/ 57178 w 67309"/>
              <a:gd name="T37" fmla="*/ 48671 h 59054"/>
              <a:gd name="T38" fmla="*/ 60426 w 67309"/>
              <a:gd name="T39" fmla="*/ 47864 h 59054"/>
              <a:gd name="T40" fmla="*/ 69745 w 67309"/>
              <a:gd name="T41" fmla="*/ 41049 h 59054"/>
              <a:gd name="T42" fmla="*/ 0 w 67309"/>
              <a:gd name="T43" fmla="*/ 28627 h 59054"/>
              <a:gd name="T44" fmla="*/ 1895 w 67309"/>
              <a:gd name="T45" fmla="*/ 35332 h 59054"/>
              <a:gd name="T46" fmla="*/ 2408 w 67309"/>
              <a:gd name="T47" fmla="*/ 40354 h 59054"/>
              <a:gd name="T48" fmla="*/ 70087 w 67309"/>
              <a:gd name="T49" fmla="*/ 40275 h 59054"/>
              <a:gd name="T50" fmla="*/ 70551 w 67309"/>
              <a:gd name="T51" fmla="*/ 38739 h 59054"/>
              <a:gd name="T52" fmla="*/ 5779 w 67309"/>
              <a:gd name="T53" fmla="*/ 38211 h 59054"/>
              <a:gd name="T54" fmla="*/ 6983 w 67309"/>
              <a:gd name="T55" fmla="*/ 31385 h 59054"/>
              <a:gd name="T56" fmla="*/ 4865 w 67309"/>
              <a:gd name="T57" fmla="*/ 30960 h 59054"/>
              <a:gd name="T58" fmla="*/ 2339 w 67309"/>
              <a:gd name="T59" fmla="*/ 29962 h 59054"/>
              <a:gd name="T60" fmla="*/ 0 w 67309"/>
              <a:gd name="T61" fmla="*/ 28627 h 59054"/>
              <a:gd name="T62" fmla="*/ 16666 w 67309"/>
              <a:gd name="T63" fmla="*/ 23146 h 59054"/>
              <a:gd name="T64" fmla="*/ 16969 w 67309"/>
              <a:gd name="T65" fmla="*/ 27361 h 59054"/>
              <a:gd name="T66" fmla="*/ 9439 w 67309"/>
              <a:gd name="T67" fmla="*/ 36754 h 59054"/>
              <a:gd name="T68" fmla="*/ 7980 w 67309"/>
              <a:gd name="T69" fmla="*/ 37361 h 59054"/>
              <a:gd name="T70" fmla="*/ 5438 w 67309"/>
              <a:gd name="T71" fmla="*/ 38739 h 59054"/>
              <a:gd name="T72" fmla="*/ 70671 w 67309"/>
              <a:gd name="T73" fmla="*/ 38211 h 59054"/>
              <a:gd name="T74" fmla="*/ 70715 w 67309"/>
              <a:gd name="T75" fmla="*/ 34840 h 59054"/>
              <a:gd name="T76" fmla="*/ 70244 w 67309"/>
              <a:gd name="T77" fmla="*/ 32494 h 59054"/>
              <a:gd name="T78" fmla="*/ 55182 w 67309"/>
              <a:gd name="T79" fmla="*/ 31922 h 59054"/>
              <a:gd name="T80" fmla="*/ 57262 w 67309"/>
              <a:gd name="T81" fmla="*/ 27361 h 59054"/>
              <a:gd name="T82" fmla="*/ 57020 w 67309"/>
              <a:gd name="T83" fmla="*/ 22721 h 59054"/>
              <a:gd name="T84" fmla="*/ 56436 w 67309"/>
              <a:gd name="T85" fmla="*/ 20502 h 59054"/>
              <a:gd name="T86" fmla="*/ 62050 w 67309"/>
              <a:gd name="T87" fmla="*/ 14864 h 59054"/>
              <a:gd name="T88" fmla="*/ 29854 w 67309"/>
              <a:gd name="T89" fmla="*/ 14639 h 59054"/>
              <a:gd name="T90" fmla="*/ 27616 w 67309"/>
              <a:gd name="T91" fmla="*/ 13944 h 59054"/>
              <a:gd name="T92" fmla="*/ 25485 w 67309"/>
              <a:gd name="T93" fmla="*/ 13641 h 59054"/>
              <a:gd name="T94" fmla="*/ 55182 w 67309"/>
              <a:gd name="T95" fmla="*/ 31922 h 59054"/>
              <a:gd name="T96" fmla="*/ 63832 w 67309"/>
              <a:gd name="T97" fmla="*/ 28975 h 59054"/>
              <a:gd name="T98" fmla="*/ 42627 w 67309"/>
              <a:gd name="T99" fmla="*/ 5907 h 59054"/>
              <a:gd name="T100" fmla="*/ 62050 w 67309"/>
              <a:gd name="T101" fmla="*/ 14864 h 59054"/>
              <a:gd name="T102" fmla="*/ 47289 w 67309"/>
              <a:gd name="T103" fmla="*/ 7745 h 59054"/>
              <a:gd name="T104" fmla="*/ 45828 w 67309"/>
              <a:gd name="T105" fmla="*/ 6826 h 59054"/>
              <a:gd name="T106" fmla="*/ 45085 w 67309"/>
              <a:gd name="T107" fmla="*/ 6479 h 59054"/>
              <a:gd name="T108" fmla="*/ 43662 w 67309"/>
              <a:gd name="T109" fmla="*/ 6052 h 59054"/>
              <a:gd name="T110" fmla="*/ 58808 w 67309"/>
              <a:gd name="T111" fmla="*/ 0 h 59054"/>
              <a:gd name="T112" fmla="*/ 63436 w 67309"/>
              <a:gd name="T113" fmla="*/ 7745 h 5905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7" name="object 203"/>
          <p:cNvSpPr>
            <a:spLocks/>
          </p:cNvSpPr>
          <p:nvPr/>
        </p:nvSpPr>
        <p:spPr bwMode="auto">
          <a:xfrm>
            <a:off x="582613" y="319088"/>
            <a:ext cx="19050" cy="14287"/>
          </a:xfrm>
          <a:custGeom>
            <a:avLst/>
            <a:gdLst>
              <a:gd name="T0" fmla="*/ 2518 w 19050"/>
              <a:gd name="T1" fmla="*/ 1940 h 14604"/>
              <a:gd name="T2" fmla="*/ 2092 w 19050"/>
              <a:gd name="T3" fmla="*/ 1940 h 14604"/>
              <a:gd name="T4" fmla="*/ 1103 w 19050"/>
              <a:gd name="T5" fmla="*/ 2077 h 14604"/>
              <a:gd name="T6" fmla="*/ 597 w 19050"/>
              <a:gd name="T7" fmla="*/ 2223 h 14604"/>
              <a:gd name="T8" fmla="*/ 0 w 19050"/>
              <a:gd name="T9" fmla="*/ 2444 h 14604"/>
              <a:gd name="T10" fmla="*/ 908 w 19050"/>
              <a:gd name="T11" fmla="*/ 3514 h 14604"/>
              <a:gd name="T12" fmla="*/ 12074 w 19050"/>
              <a:gd name="T13" fmla="*/ 13375 h 14604"/>
              <a:gd name="T14" fmla="*/ 12661 w 19050"/>
              <a:gd name="T15" fmla="*/ 13092 h 14604"/>
              <a:gd name="T16" fmla="*/ 13529 w 19050"/>
              <a:gd name="T17" fmla="*/ 13092 h 14604"/>
              <a:gd name="T18" fmla="*/ 18721 w 19050"/>
              <a:gd name="T19" fmla="*/ 9577 h 14604"/>
              <a:gd name="T20" fmla="*/ 18640 w 19050"/>
              <a:gd name="T21" fmla="*/ 7679 h 14604"/>
              <a:gd name="T22" fmla="*/ 18479 w 19050"/>
              <a:gd name="T23" fmla="*/ 7101 h 14604"/>
              <a:gd name="T24" fmla="*/ 17893 w 19050"/>
              <a:gd name="T25" fmla="*/ 5885 h 14604"/>
              <a:gd name="T26" fmla="*/ 17502 w 19050"/>
              <a:gd name="T27" fmla="*/ 5203 h 14604"/>
              <a:gd name="T28" fmla="*/ 16904 w 19050"/>
              <a:gd name="T29" fmla="*/ 3797 h 14604"/>
              <a:gd name="T30" fmla="*/ 16559 w 19050"/>
              <a:gd name="T31" fmla="*/ 3157 h 14604"/>
              <a:gd name="T32" fmla="*/ 16304 w 19050"/>
              <a:gd name="T33" fmla="*/ 2759 h 14604"/>
              <a:gd name="T34" fmla="*/ 5002 w 19050"/>
              <a:gd name="T35" fmla="*/ 2759 h 14604"/>
              <a:gd name="T36" fmla="*/ 4645 w 19050"/>
              <a:gd name="T37" fmla="*/ 2507 h 14604"/>
              <a:gd name="T38" fmla="*/ 3656 w 19050"/>
              <a:gd name="T39" fmla="*/ 2119 h 14604"/>
              <a:gd name="T40" fmla="*/ 2955 w 19050"/>
              <a:gd name="T41" fmla="*/ 1971 h 14604"/>
              <a:gd name="T42" fmla="*/ 2518 w 19050"/>
              <a:gd name="T43" fmla="*/ 1940 h 14604"/>
              <a:gd name="T44" fmla="*/ 13529 w 19050"/>
              <a:gd name="T45" fmla="*/ 13092 h 14604"/>
              <a:gd name="T46" fmla="*/ 12707 w 19050"/>
              <a:gd name="T47" fmla="*/ 13092 h 14604"/>
              <a:gd name="T48" fmla="*/ 12304 w 19050"/>
              <a:gd name="T49" fmla="*/ 13270 h 14604"/>
              <a:gd name="T50" fmla="*/ 12736 w 19050"/>
              <a:gd name="T51" fmla="*/ 13232 h 14604"/>
              <a:gd name="T52" fmla="*/ 13529 w 19050"/>
              <a:gd name="T53" fmla="*/ 13092 h 14604"/>
              <a:gd name="T54" fmla="*/ 11683 w 19050"/>
              <a:gd name="T55" fmla="*/ 0 h 14604"/>
              <a:gd name="T56" fmla="*/ 5002 w 19050"/>
              <a:gd name="T57" fmla="*/ 2759 h 14604"/>
              <a:gd name="T58" fmla="*/ 16304 w 19050"/>
              <a:gd name="T59" fmla="*/ 2759 h 14604"/>
              <a:gd name="T60" fmla="*/ 11683 w 19050"/>
              <a:gd name="T61" fmla="*/ 0 h 1460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8" name="object 204"/>
          <p:cNvSpPr>
            <a:spLocks/>
          </p:cNvSpPr>
          <p:nvPr/>
        </p:nvSpPr>
        <p:spPr bwMode="auto">
          <a:xfrm>
            <a:off x="542925" y="341313"/>
            <a:ext cx="120650" cy="187325"/>
          </a:xfrm>
          <a:custGeom>
            <a:avLst/>
            <a:gdLst>
              <a:gd name="T0" fmla="*/ 85208 w 120015"/>
              <a:gd name="T1" fmla="*/ 181678 h 187959"/>
              <a:gd name="T2" fmla="*/ 75250 w 120015"/>
              <a:gd name="T3" fmla="*/ 180424 h 187959"/>
              <a:gd name="T4" fmla="*/ 68824 w 120015"/>
              <a:gd name="T5" fmla="*/ 171654 h 187959"/>
              <a:gd name="T6" fmla="*/ 61719 w 120015"/>
              <a:gd name="T7" fmla="*/ 167895 h 187959"/>
              <a:gd name="T8" fmla="*/ 50680 w 120015"/>
              <a:gd name="T9" fmla="*/ 165388 h 187959"/>
              <a:gd name="T10" fmla="*/ 112599 w 120015"/>
              <a:gd name="T11" fmla="*/ 164137 h 187959"/>
              <a:gd name="T12" fmla="*/ 106807 w 120015"/>
              <a:gd name="T13" fmla="*/ 157872 h 187959"/>
              <a:gd name="T14" fmla="*/ 66299 w 120015"/>
              <a:gd name="T15" fmla="*/ 156619 h 187959"/>
              <a:gd name="T16" fmla="*/ 56023 w 120015"/>
              <a:gd name="T17" fmla="*/ 152859 h 187959"/>
              <a:gd name="T18" fmla="*/ 89953 w 120015"/>
              <a:gd name="T19" fmla="*/ 151607 h 187959"/>
              <a:gd name="T20" fmla="*/ 73404 w 120015"/>
              <a:gd name="T21" fmla="*/ 146595 h 187959"/>
              <a:gd name="T22" fmla="*/ 91962 w 120015"/>
              <a:gd name="T23" fmla="*/ 145342 h 187959"/>
              <a:gd name="T24" fmla="*/ 54250 w 120015"/>
              <a:gd name="T25" fmla="*/ 140329 h 187959"/>
              <a:gd name="T26" fmla="*/ 47543 w 120015"/>
              <a:gd name="T27" fmla="*/ 139077 h 187959"/>
              <a:gd name="T28" fmla="*/ 113798 w 120015"/>
              <a:gd name="T29" fmla="*/ 132812 h 187959"/>
              <a:gd name="T30" fmla="*/ 49117 w 120015"/>
              <a:gd name="T31" fmla="*/ 137824 h 187959"/>
              <a:gd name="T32" fmla="*/ 117250 w 120015"/>
              <a:gd name="T33" fmla="*/ 131560 h 187959"/>
              <a:gd name="T34" fmla="*/ 59111 w 120015"/>
              <a:gd name="T35" fmla="*/ 117777 h 187959"/>
              <a:gd name="T36" fmla="*/ 62119 w 120015"/>
              <a:gd name="T37" fmla="*/ 121536 h 187959"/>
              <a:gd name="T38" fmla="*/ 64456 w 120015"/>
              <a:gd name="T39" fmla="*/ 119030 h 187959"/>
              <a:gd name="T40" fmla="*/ 68461 w 120015"/>
              <a:gd name="T41" fmla="*/ 114018 h 187959"/>
              <a:gd name="T42" fmla="*/ 109063 w 120015"/>
              <a:gd name="T43" fmla="*/ 116525 h 187959"/>
              <a:gd name="T44" fmla="*/ 70634 w 120015"/>
              <a:gd name="T45" fmla="*/ 112765 h 187959"/>
              <a:gd name="T46" fmla="*/ 34496 w 120015"/>
              <a:gd name="T47" fmla="*/ 110259 h 187959"/>
              <a:gd name="T48" fmla="*/ 38712 w 120015"/>
              <a:gd name="T49" fmla="*/ 65153 h 187959"/>
              <a:gd name="T50" fmla="*/ 10770 w 120015"/>
              <a:gd name="T51" fmla="*/ 102741 h 187959"/>
              <a:gd name="T52" fmla="*/ 56903 w 120015"/>
              <a:gd name="T53" fmla="*/ 86452 h 187959"/>
              <a:gd name="T54" fmla="*/ 53333 w 120015"/>
              <a:gd name="T55" fmla="*/ 63901 h 187959"/>
              <a:gd name="T56" fmla="*/ 21480 w 120015"/>
              <a:gd name="T57" fmla="*/ 105247 h 187959"/>
              <a:gd name="T58" fmla="*/ 108380 w 120015"/>
              <a:gd name="T59" fmla="*/ 101489 h 187959"/>
              <a:gd name="T60" fmla="*/ 91799 w 120015"/>
              <a:gd name="T61" fmla="*/ 41348 h 187959"/>
              <a:gd name="T62" fmla="*/ 71643 w 120015"/>
              <a:gd name="T63" fmla="*/ 83948 h 187959"/>
              <a:gd name="T64" fmla="*/ 77257 w 120015"/>
              <a:gd name="T65" fmla="*/ 86452 h 187959"/>
              <a:gd name="T66" fmla="*/ 88909 w 120015"/>
              <a:gd name="T67" fmla="*/ 72671 h 187959"/>
              <a:gd name="T68" fmla="*/ 118660 w 120015"/>
              <a:gd name="T69" fmla="*/ 58889 h 187959"/>
              <a:gd name="T70" fmla="*/ 96332 w 120015"/>
              <a:gd name="T71" fmla="*/ 41348 h 187959"/>
              <a:gd name="T72" fmla="*/ 3652 w 120015"/>
              <a:gd name="T73" fmla="*/ 95224 h 187959"/>
              <a:gd name="T74" fmla="*/ 39391 w 120015"/>
              <a:gd name="T75" fmla="*/ 77681 h 187959"/>
              <a:gd name="T76" fmla="*/ 13741 w 120015"/>
              <a:gd name="T77" fmla="*/ 61394 h 187959"/>
              <a:gd name="T78" fmla="*/ 86772 w 120015"/>
              <a:gd name="T79" fmla="*/ 87706 h 187959"/>
              <a:gd name="T80" fmla="*/ 61285 w 120015"/>
              <a:gd name="T81" fmla="*/ 80190 h 187959"/>
              <a:gd name="T82" fmla="*/ 65137 w 120015"/>
              <a:gd name="T83" fmla="*/ 83948 h 187959"/>
              <a:gd name="T84" fmla="*/ 87899 w 120015"/>
              <a:gd name="T85" fmla="*/ 82694 h 187959"/>
              <a:gd name="T86" fmla="*/ 116134 w 120015"/>
              <a:gd name="T87" fmla="*/ 77682 h 187959"/>
              <a:gd name="T88" fmla="*/ 62319 w 120015"/>
              <a:gd name="T89" fmla="*/ 70166 h 187959"/>
              <a:gd name="T90" fmla="*/ 69353 w 120015"/>
              <a:gd name="T91" fmla="*/ 58889 h 187959"/>
              <a:gd name="T92" fmla="*/ 94688 w 120015"/>
              <a:gd name="T93" fmla="*/ 62648 h 187959"/>
              <a:gd name="T94" fmla="*/ 117579 w 120015"/>
              <a:gd name="T95" fmla="*/ 61395 h 187959"/>
              <a:gd name="T96" fmla="*/ 45734 w 120015"/>
              <a:gd name="T97" fmla="*/ 50118 h 187959"/>
              <a:gd name="T98" fmla="*/ 6107 w 120015"/>
              <a:gd name="T99" fmla="*/ 57635 h 187959"/>
              <a:gd name="T100" fmla="*/ 73090 w 120015"/>
              <a:gd name="T101" fmla="*/ 56383 h 187959"/>
              <a:gd name="T102" fmla="*/ 103801 w 120015"/>
              <a:gd name="T103" fmla="*/ 56383 h 187959"/>
              <a:gd name="T104" fmla="*/ 83530 w 120015"/>
              <a:gd name="T105" fmla="*/ 55130 h 187959"/>
              <a:gd name="T106" fmla="*/ 82003 w 120015"/>
              <a:gd name="T107" fmla="*/ 53877 h 187959"/>
              <a:gd name="T108" fmla="*/ 13495 w 120015"/>
              <a:gd name="T109" fmla="*/ 50117 h 187959"/>
              <a:gd name="T110" fmla="*/ 114478 w 120015"/>
              <a:gd name="T111" fmla="*/ 48865 h 187959"/>
              <a:gd name="T112" fmla="*/ 5625 w 120015"/>
              <a:gd name="T113" fmla="*/ 38841 h 187959"/>
              <a:gd name="T114" fmla="*/ 43727 w 120015"/>
              <a:gd name="T115" fmla="*/ 31324 h 187959"/>
              <a:gd name="T116" fmla="*/ 46922 w 120015"/>
              <a:gd name="T117" fmla="*/ 39346 h 187959"/>
              <a:gd name="T118" fmla="*/ 84445 w 120015"/>
              <a:gd name="T119" fmla="*/ 45106 h 187959"/>
              <a:gd name="T120" fmla="*/ 86983 w 120015"/>
              <a:gd name="T121" fmla="*/ 41348 h 187959"/>
              <a:gd name="T122" fmla="*/ 26061 w 120015"/>
              <a:gd name="T123" fmla="*/ 5012 h 187959"/>
              <a:gd name="T124" fmla="*/ 25216 w 120015"/>
              <a:gd name="T125" fmla="*/ 3758 h 18795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49" name="object 205"/>
          <p:cNvSpPr>
            <a:spLocks/>
          </p:cNvSpPr>
          <p:nvPr/>
        </p:nvSpPr>
        <p:spPr bwMode="auto">
          <a:xfrm>
            <a:off x="581025" y="265113"/>
            <a:ext cx="52388" cy="42862"/>
          </a:xfrm>
          <a:custGeom>
            <a:avLst/>
            <a:gdLst>
              <a:gd name="T0" fmla="*/ 11811 w 53340"/>
              <a:gd name="T1" fmla="*/ 27830 h 42545"/>
              <a:gd name="T2" fmla="*/ 0 w 53340"/>
              <a:gd name="T3" fmla="*/ 43203 h 42545"/>
              <a:gd name="T4" fmla="*/ 1797 w 53340"/>
              <a:gd name="T5" fmla="*/ 42271 h 42545"/>
              <a:gd name="T6" fmla="*/ 28255 w 53340"/>
              <a:gd name="T7" fmla="*/ 38650 h 42545"/>
              <a:gd name="T8" fmla="*/ 31563 w 53340"/>
              <a:gd name="T9" fmla="*/ 34330 h 42545"/>
              <a:gd name="T10" fmla="*/ 12070 w 53340"/>
              <a:gd name="T11" fmla="*/ 33847 h 42545"/>
              <a:gd name="T12" fmla="*/ 20598 w 53340"/>
              <a:gd name="T13" fmla="*/ 24444 h 42545"/>
              <a:gd name="T14" fmla="*/ 23637 w 53340"/>
              <a:gd name="T15" fmla="*/ 13874 h 42545"/>
              <a:gd name="T16" fmla="*/ 23049 w 53340"/>
              <a:gd name="T17" fmla="*/ 13673 h 42545"/>
              <a:gd name="T18" fmla="*/ 21808 w 53340"/>
              <a:gd name="T19" fmla="*/ 12870 h 42545"/>
              <a:gd name="T20" fmla="*/ 20191 w 53340"/>
              <a:gd name="T21" fmla="*/ 12587 h 42545"/>
              <a:gd name="T22" fmla="*/ 19463 w 53340"/>
              <a:gd name="T23" fmla="*/ 38650 h 42545"/>
              <a:gd name="T24" fmla="*/ 22022 w 53340"/>
              <a:gd name="T25" fmla="*/ 38767 h 42545"/>
              <a:gd name="T26" fmla="*/ 24696 w 53340"/>
              <a:gd name="T27" fmla="*/ 39086 h 42545"/>
              <a:gd name="T28" fmla="*/ 26709 w 53340"/>
              <a:gd name="T29" fmla="*/ 39050 h 42545"/>
              <a:gd name="T30" fmla="*/ 28255 w 53340"/>
              <a:gd name="T31" fmla="*/ 38650 h 42545"/>
              <a:gd name="T32" fmla="*/ 46153 w 53340"/>
              <a:gd name="T33" fmla="*/ 1864 h 42545"/>
              <a:gd name="T34" fmla="*/ 42959 w 53340"/>
              <a:gd name="T35" fmla="*/ 6500 h 42545"/>
              <a:gd name="T36" fmla="*/ 41377 w 53340"/>
              <a:gd name="T37" fmla="*/ 8518 h 42545"/>
              <a:gd name="T38" fmla="*/ 31563 w 53340"/>
              <a:gd name="T39" fmla="*/ 34330 h 42545"/>
              <a:gd name="T40" fmla="*/ 31351 w 53340"/>
              <a:gd name="T41" fmla="*/ 30816 h 42545"/>
              <a:gd name="T42" fmla="*/ 36623 w 53340"/>
              <a:gd name="T43" fmla="*/ 29894 h 42545"/>
              <a:gd name="T44" fmla="*/ 44600 w 53340"/>
              <a:gd name="T45" fmla="*/ 23276 h 42545"/>
              <a:gd name="T46" fmla="*/ 43060 w 53340"/>
              <a:gd name="T47" fmla="*/ 15254 h 42545"/>
              <a:gd name="T48" fmla="*/ 49242 w 53340"/>
              <a:gd name="T49" fmla="*/ 2418 h 42545"/>
              <a:gd name="T50" fmla="*/ 48729 w 53340"/>
              <a:gd name="T51" fmla="*/ 1379 h 42545"/>
              <a:gd name="T52" fmla="*/ 47819 w 53340"/>
              <a:gd name="T53" fmla="*/ 412 h 42545"/>
              <a:gd name="T54" fmla="*/ 36623 w 53340"/>
              <a:gd name="T55" fmla="*/ 29894 h 42545"/>
              <a:gd name="T56" fmla="*/ 32486 w 53340"/>
              <a:gd name="T57" fmla="*/ 30096 h 42545"/>
              <a:gd name="T58" fmla="*/ 33727 w 53340"/>
              <a:gd name="T59" fmla="*/ 30131 h 42545"/>
              <a:gd name="T60" fmla="*/ 36623 w 53340"/>
              <a:gd name="T61" fmla="*/ 29894 h 42545"/>
              <a:gd name="T62" fmla="*/ 28976 w 53340"/>
              <a:gd name="T63" fmla="*/ 8872 h 42545"/>
              <a:gd name="T64" fmla="*/ 29489 w 53340"/>
              <a:gd name="T65" fmla="*/ 10170 h 42545"/>
              <a:gd name="T66" fmla="*/ 30102 w 53340"/>
              <a:gd name="T67" fmla="*/ 12706 h 42545"/>
              <a:gd name="T68" fmla="*/ 30325 w 53340"/>
              <a:gd name="T69" fmla="*/ 16859 h 42545"/>
              <a:gd name="T70" fmla="*/ 31972 w 53340"/>
              <a:gd name="T71" fmla="*/ 2465 h 42545"/>
              <a:gd name="T72" fmla="*/ 24257 w 53340"/>
              <a:gd name="T73" fmla="*/ 13472 h 42545"/>
              <a:gd name="T74" fmla="*/ 23852 w 53340"/>
              <a:gd name="T75" fmla="*/ 13874 h 42545"/>
              <a:gd name="T76" fmla="*/ 27981 w 53340"/>
              <a:gd name="T77" fmla="*/ 11620 h 42545"/>
              <a:gd name="T78" fmla="*/ 34494 w 53340"/>
              <a:gd name="T79" fmla="*/ 8872 h 42545"/>
              <a:gd name="T80" fmla="*/ 35782 w 53340"/>
              <a:gd name="T81" fmla="*/ 6500 h 42545"/>
              <a:gd name="T82" fmla="*/ 32712 w 53340"/>
              <a:gd name="T83" fmla="*/ 2584 h 4254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0" name="object 206"/>
          <p:cNvSpPr>
            <a:spLocks/>
          </p:cNvSpPr>
          <p:nvPr/>
        </p:nvSpPr>
        <p:spPr bwMode="auto">
          <a:xfrm>
            <a:off x="630238" y="293688"/>
            <a:ext cx="9525" cy="11112"/>
          </a:xfrm>
          <a:custGeom>
            <a:avLst/>
            <a:gdLst>
              <a:gd name="T0" fmla="*/ 7598 w 10159"/>
              <a:gd name="T1" fmla="*/ 0 h 11429"/>
              <a:gd name="T2" fmla="*/ 0 w 10159"/>
              <a:gd name="T3" fmla="*/ 9272 h 11429"/>
              <a:gd name="T4" fmla="*/ 400 w 10159"/>
              <a:gd name="T5" fmla="*/ 9384 h 11429"/>
              <a:gd name="T6" fmla="*/ 1368 w 10159"/>
              <a:gd name="T7" fmla="*/ 9589 h 11429"/>
              <a:gd name="T8" fmla="*/ 2007 w 10159"/>
              <a:gd name="T9" fmla="*/ 9660 h 11429"/>
              <a:gd name="T10" fmla="*/ 3102 w 10159"/>
              <a:gd name="T11" fmla="*/ 9660 h 11429"/>
              <a:gd name="T12" fmla="*/ 3866 w 10159"/>
              <a:gd name="T13" fmla="*/ 9517 h 11429"/>
              <a:gd name="T14" fmla="*/ 7598 w 10159"/>
              <a:gd name="T15" fmla="*/ 4062 h 11429"/>
              <a:gd name="T16" fmla="*/ 7598 w 10159"/>
              <a:gd name="T17" fmla="*/ 0 h 114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1" name="object 207"/>
          <p:cNvSpPr>
            <a:spLocks/>
          </p:cNvSpPr>
          <p:nvPr/>
        </p:nvSpPr>
        <p:spPr bwMode="auto">
          <a:xfrm>
            <a:off x="612775" y="306388"/>
            <a:ext cx="12700" cy="9525"/>
          </a:xfrm>
          <a:custGeom>
            <a:avLst/>
            <a:gdLst>
              <a:gd name="T0" fmla="*/ 9205 w 13970"/>
              <a:gd name="T1" fmla="*/ 0 h 8889"/>
              <a:gd name="T2" fmla="*/ 4453 w 13970"/>
              <a:gd name="T3" fmla="*/ 3971 h 8889"/>
              <a:gd name="T4" fmla="*/ 1798 w 13970"/>
              <a:gd name="T5" fmla="*/ 6084 h 8889"/>
              <a:gd name="T6" fmla="*/ 0 w 13970"/>
              <a:gd name="T7" fmla="*/ 7579 h 8889"/>
              <a:gd name="T8" fmla="*/ 3244 w 13970"/>
              <a:gd name="T9" fmla="*/ 11611 h 8889"/>
              <a:gd name="T10" fmla="*/ 3652 w 13970"/>
              <a:gd name="T11" fmla="*/ 11566 h 8889"/>
              <a:gd name="T12" fmla="*/ 7273 w 13970"/>
              <a:gd name="T13" fmla="*/ 7428 h 8889"/>
              <a:gd name="T14" fmla="*/ 7571 w 13970"/>
              <a:gd name="T15" fmla="*/ 6869 h 8889"/>
              <a:gd name="T16" fmla="*/ 8105 w 13970"/>
              <a:gd name="T17" fmla="*/ 5617 h 8889"/>
              <a:gd name="T18" fmla="*/ 8592 w 13970"/>
              <a:gd name="T19" fmla="*/ 4544 h 8889"/>
              <a:gd name="T20" fmla="*/ 9480 w 13970"/>
              <a:gd name="T21" fmla="*/ 2008 h 8889"/>
              <a:gd name="T22" fmla="*/ 9205 w 13970"/>
              <a:gd name="T23" fmla="*/ 0 h 888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2" name="object 208"/>
          <p:cNvSpPr>
            <a:spLocks/>
          </p:cNvSpPr>
          <p:nvPr/>
        </p:nvSpPr>
        <p:spPr bwMode="auto">
          <a:xfrm>
            <a:off x="592138" y="320675"/>
            <a:ext cx="6350" cy="7938"/>
          </a:xfrm>
          <a:custGeom>
            <a:avLst/>
            <a:gdLst>
              <a:gd name="T0" fmla="*/ 2713 w 6350"/>
              <a:gd name="T1" fmla="*/ 0 h 8889"/>
              <a:gd name="T2" fmla="*/ 0 w 6350"/>
              <a:gd name="T3" fmla="*/ 3583 h 8889"/>
              <a:gd name="T4" fmla="*/ 114 w 6350"/>
              <a:gd name="T5" fmla="*/ 4005 h 8889"/>
              <a:gd name="T6" fmla="*/ 275 w 6350"/>
              <a:gd name="T7" fmla="*/ 4428 h 8889"/>
              <a:gd name="T8" fmla="*/ 712 w 6350"/>
              <a:gd name="T9" fmla="*/ 5302 h 8889"/>
              <a:gd name="T10" fmla="*/ 862 w 6350"/>
              <a:gd name="T11" fmla="*/ 5477 h 8889"/>
              <a:gd name="T12" fmla="*/ 1655 w 6350"/>
              <a:gd name="T13" fmla="*/ 4901 h 8889"/>
              <a:gd name="T14" fmla="*/ 2518 w 6350"/>
              <a:gd name="T15" fmla="*/ 4355 h 8889"/>
              <a:gd name="T16" fmla="*/ 3380 w 6350"/>
              <a:gd name="T17" fmla="*/ 3860 h 8889"/>
              <a:gd name="T18" fmla="*/ 5462 w 6350"/>
              <a:gd name="T19" fmla="*/ 2790 h 8889"/>
              <a:gd name="T20" fmla="*/ 5979 w 6350"/>
              <a:gd name="T21" fmla="*/ 2564 h 8889"/>
              <a:gd name="T22" fmla="*/ 5991 w 6350"/>
              <a:gd name="T23" fmla="*/ 1718 h 8889"/>
              <a:gd name="T24" fmla="*/ 3219 w 6350"/>
              <a:gd name="T25" fmla="*/ 50 h 8889"/>
              <a:gd name="T26" fmla="*/ 2713 w 6350"/>
              <a:gd name="T27" fmla="*/ 0 h 88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3" name="object 209"/>
          <p:cNvSpPr>
            <a:spLocks/>
          </p:cNvSpPr>
          <p:nvPr/>
        </p:nvSpPr>
        <p:spPr bwMode="auto">
          <a:xfrm>
            <a:off x="596900" y="325438"/>
            <a:ext cx="3175" cy="4762"/>
          </a:xfrm>
          <a:custGeom>
            <a:avLst/>
            <a:gdLst>
              <a:gd name="T0" fmla="*/ 1602 w 3809"/>
              <a:gd name="T1" fmla="*/ 45 h 4445"/>
              <a:gd name="T2" fmla="*/ 0 w 3809"/>
              <a:gd name="T3" fmla="*/ 3968 h 4445"/>
              <a:gd name="T4" fmla="*/ 48 w 3809"/>
              <a:gd name="T5" fmla="*/ 4631 h 4445"/>
              <a:gd name="T6" fmla="*/ 392 w 3809"/>
              <a:gd name="T7" fmla="*/ 5098 h 4445"/>
              <a:gd name="T8" fmla="*/ 731 w 3809"/>
              <a:gd name="T9" fmla="*/ 5401 h 4445"/>
              <a:gd name="T10" fmla="*/ 920 w 3809"/>
              <a:gd name="T11" fmla="*/ 5505 h 4445"/>
              <a:gd name="T12" fmla="*/ 1114 w 3809"/>
              <a:gd name="T13" fmla="*/ 5505 h 4445"/>
              <a:gd name="T14" fmla="*/ 1280 w 3809"/>
              <a:gd name="T15" fmla="*/ 5401 h 4445"/>
              <a:gd name="T16" fmla="*/ 1719 w 3809"/>
              <a:gd name="T17" fmla="*/ 3968 h 4445"/>
              <a:gd name="T18" fmla="*/ 1680 w 3809"/>
              <a:gd name="T19" fmla="*/ 770 h 4445"/>
              <a:gd name="T20" fmla="*/ 1602 w 3809"/>
              <a:gd name="T21" fmla="*/ 45 h 4445"/>
              <a:gd name="T22" fmla="*/ 1186 w 3809"/>
              <a:gd name="T23" fmla="*/ 0 h 4445"/>
              <a:gd name="T24" fmla="*/ 1014 w 3809"/>
              <a:gd name="T25" fmla="*/ 45 h 4445"/>
              <a:gd name="T26" fmla="*/ 1264 w 3809"/>
              <a:gd name="T27" fmla="*/ 45 h 4445"/>
              <a:gd name="T28" fmla="*/ 1186 w 3809"/>
              <a:gd name="T29" fmla="*/ 0 h 444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4" name="object 210"/>
          <p:cNvSpPr>
            <a:spLocks/>
          </p:cNvSpPr>
          <p:nvPr/>
        </p:nvSpPr>
        <p:spPr bwMode="auto">
          <a:xfrm>
            <a:off x="642938" y="446088"/>
            <a:ext cx="7937" cy="9525"/>
          </a:xfrm>
          <a:custGeom>
            <a:avLst/>
            <a:gdLst>
              <a:gd name="T0" fmla="*/ 4874 w 8890"/>
              <a:gd name="T1" fmla="*/ 0 h 8890"/>
              <a:gd name="T2" fmla="*/ 0 w 8890"/>
              <a:gd name="T3" fmla="*/ 11712 h 8890"/>
              <a:gd name="T4" fmla="*/ 496 w 8890"/>
              <a:gd name="T5" fmla="*/ 10881 h 8890"/>
              <a:gd name="T6" fmla="*/ 1300 w 8890"/>
              <a:gd name="T7" fmla="*/ 9900 h 8890"/>
              <a:gd name="T8" fmla="*/ 2126 w 8890"/>
              <a:gd name="T9" fmla="*/ 9130 h 8890"/>
              <a:gd name="T10" fmla="*/ 3222 w 8890"/>
              <a:gd name="T11" fmla="*/ 8254 h 8890"/>
              <a:gd name="T12" fmla="*/ 3872 w 8890"/>
              <a:gd name="T13" fmla="*/ 7787 h 8890"/>
              <a:gd name="T14" fmla="*/ 5420 w 8890"/>
              <a:gd name="T15" fmla="*/ 6807 h 8890"/>
              <a:gd name="T16" fmla="*/ 5348 w 8890"/>
              <a:gd name="T17" fmla="*/ 2475 h 8890"/>
              <a:gd name="T18" fmla="*/ 5215 w 8890"/>
              <a:gd name="T19" fmla="*/ 1344 h 8890"/>
              <a:gd name="T20" fmla="*/ 5121 w 8890"/>
              <a:gd name="T21" fmla="*/ 874 h 8890"/>
              <a:gd name="T22" fmla="*/ 4874 w 8890"/>
              <a:gd name="T23" fmla="*/ 0 h 889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5" name="object 211"/>
          <p:cNvSpPr>
            <a:spLocks/>
          </p:cNvSpPr>
          <p:nvPr/>
        </p:nvSpPr>
        <p:spPr bwMode="auto">
          <a:xfrm>
            <a:off x="623888" y="446088"/>
            <a:ext cx="11112" cy="14287"/>
          </a:xfrm>
          <a:custGeom>
            <a:avLst/>
            <a:gdLst>
              <a:gd name="T0" fmla="*/ 11818 w 10159"/>
              <a:gd name="T1" fmla="*/ 0 h 13970"/>
              <a:gd name="T2" fmla="*/ 0 w 10159"/>
              <a:gd name="T3" fmla="*/ 14896 h 13970"/>
              <a:gd name="T4" fmla="*/ 2534 w 10159"/>
              <a:gd name="T5" fmla="*/ 13054 h 13970"/>
              <a:gd name="T6" fmla="*/ 7373 w 10159"/>
              <a:gd name="T7" fmla="*/ 9722 h 13970"/>
              <a:gd name="T8" fmla="*/ 9513 w 10159"/>
              <a:gd name="T9" fmla="*/ 8305 h 13970"/>
              <a:gd name="T10" fmla="*/ 11373 w 10159"/>
              <a:gd name="T11" fmla="*/ 7153 h 13970"/>
              <a:gd name="T12" fmla="*/ 12772 w 10159"/>
              <a:gd name="T13" fmla="*/ 6252 h 13970"/>
              <a:gd name="T14" fmla="*/ 14073 w 10159"/>
              <a:gd name="T15" fmla="*/ 5474 h 13970"/>
              <a:gd name="T16" fmla="*/ 14073 w 10159"/>
              <a:gd name="T17" fmla="*/ 4711 h 13970"/>
              <a:gd name="T18" fmla="*/ 13610 w 10159"/>
              <a:gd name="T19" fmla="*/ 2868 h 13970"/>
              <a:gd name="T20" fmla="*/ 11999 w 10159"/>
              <a:gd name="T21" fmla="*/ 38 h 13970"/>
              <a:gd name="T22" fmla="*/ 11818 w 10159"/>
              <a:gd name="T23" fmla="*/ 0 h 1397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lnTo>
                  <a:pt x="8256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6" name="object 212"/>
          <p:cNvSpPr>
            <a:spLocks/>
          </p:cNvSpPr>
          <p:nvPr/>
        </p:nvSpPr>
        <p:spPr bwMode="auto">
          <a:xfrm>
            <a:off x="593725" y="458788"/>
            <a:ext cx="68263" cy="36512"/>
          </a:xfrm>
          <a:custGeom>
            <a:avLst/>
            <a:gdLst>
              <a:gd name="T0" fmla="*/ 15266 w 67945"/>
              <a:gd name="T1" fmla="*/ 14991 h 36195"/>
              <a:gd name="T2" fmla="*/ 13379 w 67945"/>
              <a:gd name="T3" fmla="*/ 17095 h 36195"/>
              <a:gd name="T4" fmla="*/ 2745 w 67945"/>
              <a:gd name="T5" fmla="*/ 33665 h 36195"/>
              <a:gd name="T6" fmla="*/ 11705 w 67945"/>
              <a:gd name="T7" fmla="*/ 24985 h 36195"/>
              <a:gd name="T8" fmla="*/ 22472 w 67945"/>
              <a:gd name="T9" fmla="*/ 17227 h 36195"/>
              <a:gd name="T10" fmla="*/ 28107 w 67945"/>
              <a:gd name="T11" fmla="*/ 13546 h 36195"/>
              <a:gd name="T12" fmla="*/ 38981 w 67945"/>
              <a:gd name="T13" fmla="*/ 28404 h 36195"/>
              <a:gd name="T14" fmla="*/ 18710 w 67945"/>
              <a:gd name="T15" fmla="*/ 28536 h 36195"/>
              <a:gd name="T16" fmla="*/ 25518 w 67945"/>
              <a:gd name="T17" fmla="*/ 29588 h 36195"/>
              <a:gd name="T18" fmla="*/ 32489 w 67945"/>
              <a:gd name="T19" fmla="*/ 31561 h 36195"/>
              <a:gd name="T20" fmla="*/ 35453 w 67945"/>
              <a:gd name="T21" fmla="*/ 31824 h 36195"/>
              <a:gd name="T22" fmla="*/ 38981 w 67945"/>
              <a:gd name="T23" fmla="*/ 28404 h 36195"/>
              <a:gd name="T24" fmla="*/ 17785 w 67945"/>
              <a:gd name="T25" fmla="*/ 24985 h 36195"/>
              <a:gd name="T26" fmla="*/ 12466 w 67945"/>
              <a:gd name="T27" fmla="*/ 26299 h 36195"/>
              <a:gd name="T28" fmla="*/ 7334 w 67945"/>
              <a:gd name="T29" fmla="*/ 29325 h 36195"/>
              <a:gd name="T30" fmla="*/ 9736 w 67945"/>
              <a:gd name="T31" fmla="*/ 28800 h 36195"/>
              <a:gd name="T32" fmla="*/ 38981 w 67945"/>
              <a:gd name="T33" fmla="*/ 28404 h 36195"/>
              <a:gd name="T34" fmla="*/ 32489 w 67945"/>
              <a:gd name="T35" fmla="*/ 26433 h 36195"/>
              <a:gd name="T36" fmla="*/ 27287 w 67945"/>
              <a:gd name="T37" fmla="*/ 25248 h 36195"/>
              <a:gd name="T38" fmla="*/ 58887 w 67945"/>
              <a:gd name="T39" fmla="*/ 7364 h 36195"/>
              <a:gd name="T40" fmla="*/ 63608 w 67945"/>
              <a:gd name="T41" fmla="*/ 7891 h 36195"/>
              <a:gd name="T42" fmla="*/ 65811 w 67945"/>
              <a:gd name="T43" fmla="*/ 8548 h 36195"/>
              <a:gd name="T44" fmla="*/ 22800 w 67945"/>
              <a:gd name="T45" fmla="*/ 20251 h 36195"/>
              <a:gd name="T46" fmla="*/ 32489 w 67945"/>
              <a:gd name="T47" fmla="*/ 26433 h 36195"/>
              <a:gd name="T48" fmla="*/ 38336 w 67945"/>
              <a:gd name="T49" fmla="*/ 24196 h 36195"/>
              <a:gd name="T50" fmla="*/ 37773 w 67945"/>
              <a:gd name="T51" fmla="*/ 21303 h 36195"/>
              <a:gd name="T52" fmla="*/ 56483 w 67945"/>
              <a:gd name="T53" fmla="*/ 21042 h 36195"/>
              <a:gd name="T54" fmla="*/ 57264 w 67945"/>
              <a:gd name="T55" fmla="*/ 17491 h 36195"/>
              <a:gd name="T56" fmla="*/ 68665 w 67945"/>
              <a:gd name="T57" fmla="*/ 9468 h 36195"/>
              <a:gd name="T58" fmla="*/ 56483 w 67945"/>
              <a:gd name="T59" fmla="*/ 21042 h 36195"/>
              <a:gd name="T60" fmla="*/ 39542 w 67945"/>
              <a:gd name="T61" fmla="*/ 21303 h 36195"/>
              <a:gd name="T62" fmla="*/ 43339 w 67945"/>
              <a:gd name="T63" fmla="*/ 23539 h 36195"/>
              <a:gd name="T64" fmla="*/ 51997 w 67945"/>
              <a:gd name="T65" fmla="*/ 25907 h 36195"/>
              <a:gd name="T66" fmla="*/ 27803 w 67945"/>
              <a:gd name="T67" fmla="*/ 3550 h 36195"/>
              <a:gd name="T68" fmla="*/ 25201 w 67945"/>
              <a:gd name="T69" fmla="*/ 4075 h 36195"/>
              <a:gd name="T70" fmla="*/ 31001 w 67945"/>
              <a:gd name="T71" fmla="*/ 11835 h 36195"/>
              <a:gd name="T72" fmla="*/ 38536 w 67945"/>
              <a:gd name="T73" fmla="*/ 7889 h 36195"/>
              <a:gd name="T74" fmla="*/ 32689 w 67945"/>
              <a:gd name="T75" fmla="*/ 7495 h 36195"/>
              <a:gd name="T76" fmla="*/ 30451 w 67945"/>
              <a:gd name="T77" fmla="*/ 5128 h 36195"/>
              <a:gd name="T78" fmla="*/ 27803 w 67945"/>
              <a:gd name="T79" fmla="*/ 3550 h 36195"/>
              <a:gd name="T80" fmla="*/ 44311 w 67945"/>
              <a:gd name="T81" fmla="*/ 5260 h 36195"/>
              <a:gd name="T82" fmla="*/ 40584 w 67945"/>
              <a:gd name="T83" fmla="*/ 11966 h 36195"/>
              <a:gd name="T84" fmla="*/ 44862 w 67945"/>
              <a:gd name="T85" fmla="*/ 9994 h 36195"/>
              <a:gd name="T86" fmla="*/ 51153 w 67945"/>
              <a:gd name="T87" fmla="*/ 8154 h 36195"/>
              <a:gd name="T88" fmla="*/ 68514 w 67945"/>
              <a:gd name="T89" fmla="*/ 7364 h 36195"/>
              <a:gd name="T90" fmla="*/ 47908 w 67945"/>
              <a:gd name="T91" fmla="*/ 6312 h 36195"/>
              <a:gd name="T92" fmla="*/ 47414 w 67945"/>
              <a:gd name="T93" fmla="*/ 5129 h 36195"/>
              <a:gd name="T94" fmla="*/ 38417 w 67945"/>
              <a:gd name="T95" fmla="*/ 2103 h 36195"/>
              <a:gd name="T96" fmla="*/ 35851 w 67945"/>
              <a:gd name="T97" fmla="*/ 4733 h 36195"/>
              <a:gd name="T98" fmla="*/ 33767 w 67945"/>
              <a:gd name="T99" fmla="*/ 7232 h 36195"/>
              <a:gd name="T100" fmla="*/ 42506 w 67945"/>
              <a:gd name="T101" fmla="*/ 6049 h 36195"/>
              <a:gd name="T102" fmla="*/ 46887 w 67945"/>
              <a:gd name="T103" fmla="*/ 3419 h 36195"/>
              <a:gd name="T104" fmla="*/ 46151 w 67945"/>
              <a:gd name="T105" fmla="*/ 1842 h 36195"/>
              <a:gd name="T106" fmla="*/ 45027 w 67945"/>
              <a:gd name="T107" fmla="*/ 659 h 36195"/>
              <a:gd name="T108" fmla="*/ 43865 w 67945"/>
              <a:gd name="T109" fmla="*/ 0 h 36195"/>
              <a:gd name="T110" fmla="*/ 58242 w 67945"/>
              <a:gd name="T111" fmla="*/ 1183 h 36195"/>
              <a:gd name="T112" fmla="*/ 54997 w 67945"/>
              <a:gd name="T113" fmla="*/ 2367 h 36195"/>
              <a:gd name="T114" fmla="*/ 52196 w 67945"/>
              <a:gd name="T115" fmla="*/ 3945 h 36195"/>
              <a:gd name="T116" fmla="*/ 49068 w 67945"/>
              <a:gd name="T117" fmla="*/ 6312 h 36195"/>
              <a:gd name="T118" fmla="*/ 63128 w 67945"/>
              <a:gd name="T119" fmla="*/ 1052 h 361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lnTo>
                  <a:pt x="67246" y="7112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7" name="object 213"/>
          <p:cNvSpPr>
            <a:spLocks/>
          </p:cNvSpPr>
          <p:nvPr/>
        </p:nvSpPr>
        <p:spPr bwMode="auto">
          <a:xfrm>
            <a:off x="581025" y="473075"/>
            <a:ext cx="7938" cy="7938"/>
          </a:xfrm>
          <a:custGeom>
            <a:avLst/>
            <a:gdLst>
              <a:gd name="T0" fmla="*/ 5420 w 8254"/>
              <a:gd name="T1" fmla="*/ 0 h 7620"/>
              <a:gd name="T2" fmla="*/ 3029 w 8254"/>
              <a:gd name="T3" fmla="*/ 1564 h 7620"/>
              <a:gd name="T4" fmla="*/ 2085 w 8254"/>
              <a:gd name="T5" fmla="*/ 2346 h 7620"/>
              <a:gd name="T6" fmla="*/ 1721 w 8254"/>
              <a:gd name="T7" fmla="*/ 2764 h 7620"/>
              <a:gd name="T8" fmla="*/ 1278 w 8254"/>
              <a:gd name="T9" fmla="*/ 3223 h 7620"/>
              <a:gd name="T10" fmla="*/ 875 w 8254"/>
              <a:gd name="T11" fmla="*/ 3736 h 7620"/>
              <a:gd name="T12" fmla="*/ 511 w 8254"/>
              <a:gd name="T13" fmla="*/ 4288 h 7620"/>
              <a:gd name="T14" fmla="*/ 198 w 8254"/>
              <a:gd name="T15" fmla="*/ 4936 h 7620"/>
              <a:gd name="T16" fmla="*/ 0 w 8254"/>
              <a:gd name="T17" fmla="*/ 5436 h 7620"/>
              <a:gd name="T18" fmla="*/ 0 w 8254"/>
              <a:gd name="T19" fmla="*/ 6635 h 7620"/>
              <a:gd name="T20" fmla="*/ 2291 w 8254"/>
              <a:gd name="T21" fmla="*/ 8846 h 7620"/>
              <a:gd name="T22" fmla="*/ 2557 w 8254"/>
              <a:gd name="T23" fmla="*/ 8807 h 7620"/>
              <a:gd name="T24" fmla="*/ 6863 w 8254"/>
              <a:gd name="T25" fmla="*/ 4288 h 7620"/>
              <a:gd name="T26" fmla="*/ 6805 w 8254"/>
              <a:gd name="T27" fmla="*/ 2346 h 7620"/>
              <a:gd name="T28" fmla="*/ 6522 w 8254"/>
              <a:gd name="T29" fmla="*/ 1106 h 7620"/>
              <a:gd name="T30" fmla="*/ 6365 w 8254"/>
              <a:gd name="T31" fmla="*/ 552 h 7620"/>
              <a:gd name="T32" fmla="*/ 6128 w 8254"/>
              <a:gd name="T33" fmla="*/ 322 h 7620"/>
              <a:gd name="T34" fmla="*/ 5991 w 8254"/>
              <a:gd name="T35" fmla="*/ 228 h 7620"/>
              <a:gd name="T36" fmla="*/ 5616 w 8254"/>
              <a:gd name="T37" fmla="*/ 40 h 7620"/>
              <a:gd name="T38" fmla="*/ 5420 w 8254"/>
              <a:gd name="T39" fmla="*/ 0 h 762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8" name="object 214"/>
          <p:cNvSpPr>
            <a:spLocks/>
          </p:cNvSpPr>
          <p:nvPr/>
        </p:nvSpPr>
        <p:spPr bwMode="auto">
          <a:xfrm>
            <a:off x="581025" y="469900"/>
            <a:ext cx="4763" cy="4763"/>
          </a:xfrm>
          <a:custGeom>
            <a:avLst/>
            <a:gdLst>
              <a:gd name="T0" fmla="*/ 1734 w 5079"/>
              <a:gd name="T1" fmla="*/ 0 h 3809"/>
              <a:gd name="T2" fmla="*/ 151 w 5079"/>
              <a:gd name="T3" fmla="*/ 3272 h 3809"/>
              <a:gd name="T4" fmla="*/ 62 w 5079"/>
              <a:gd name="T5" fmla="*/ 4031 h 3809"/>
              <a:gd name="T6" fmla="*/ 0 w 5079"/>
              <a:gd name="T7" fmla="*/ 8541 h 3809"/>
              <a:gd name="T8" fmla="*/ 248 w 5079"/>
              <a:gd name="T9" fmla="*/ 7868 h 3809"/>
              <a:gd name="T10" fmla="*/ 942 w 5079"/>
              <a:gd name="T11" fmla="*/ 6241 h 3809"/>
              <a:gd name="T12" fmla="*/ 1458 w 5079"/>
              <a:gd name="T13" fmla="*/ 5263 h 3809"/>
              <a:gd name="T14" fmla="*/ 2072 w 5079"/>
              <a:gd name="T15" fmla="*/ 4227 h 3809"/>
              <a:gd name="T16" fmla="*/ 2923 w 5079"/>
              <a:gd name="T17" fmla="*/ 3272 h 3809"/>
              <a:gd name="T18" fmla="*/ 3682 w 5079"/>
              <a:gd name="T19" fmla="*/ 2605 h 3809"/>
              <a:gd name="T20" fmla="*/ 3531 w 5079"/>
              <a:gd name="T21" fmla="*/ 2210 h 3809"/>
              <a:gd name="T22" fmla="*/ 2766 w 5079"/>
              <a:gd name="T23" fmla="*/ 978 h 3809"/>
              <a:gd name="T24" fmla="*/ 2436 w 5079"/>
              <a:gd name="T25" fmla="*/ 586 h 3809"/>
              <a:gd name="T26" fmla="*/ 1734 w 5079"/>
              <a:gd name="T27" fmla="*/ 0 h 38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59" name="object 215"/>
          <p:cNvSpPr>
            <a:spLocks/>
          </p:cNvSpPr>
          <p:nvPr/>
        </p:nvSpPr>
        <p:spPr bwMode="auto">
          <a:xfrm>
            <a:off x="590550" y="493713"/>
            <a:ext cx="69850" cy="28575"/>
          </a:xfrm>
          <a:custGeom>
            <a:avLst/>
            <a:gdLst>
              <a:gd name="T0" fmla="*/ 33516 w 69215"/>
              <a:gd name="T1" fmla="*/ 20752 h 28575"/>
              <a:gd name="T2" fmla="*/ 34924 w 69215"/>
              <a:gd name="T3" fmla="*/ 23053 h 28575"/>
              <a:gd name="T4" fmla="*/ 45706 w 69215"/>
              <a:gd name="T5" fmla="*/ 28104 h 28575"/>
              <a:gd name="T6" fmla="*/ 52396 w 69215"/>
              <a:gd name="T7" fmla="*/ 26226 h 28575"/>
              <a:gd name="T8" fmla="*/ 58570 w 69215"/>
              <a:gd name="T9" fmla="*/ 25756 h 28575"/>
              <a:gd name="T10" fmla="*/ 68607 w 69215"/>
              <a:gd name="T11" fmla="*/ 21530 h 28575"/>
              <a:gd name="T12" fmla="*/ 58570 w 69215"/>
              <a:gd name="T13" fmla="*/ 25756 h 28575"/>
              <a:gd name="T14" fmla="*/ 54103 w 69215"/>
              <a:gd name="T15" fmla="*/ 25882 h 28575"/>
              <a:gd name="T16" fmla="*/ 56071 w 69215"/>
              <a:gd name="T17" fmla="*/ 25951 h 28575"/>
              <a:gd name="T18" fmla="*/ 57944 w 69215"/>
              <a:gd name="T19" fmla="*/ 25836 h 28575"/>
              <a:gd name="T20" fmla="*/ 20009 w 69215"/>
              <a:gd name="T21" fmla="*/ 8337 h 28575"/>
              <a:gd name="T22" fmla="*/ 5867 w 69215"/>
              <a:gd name="T23" fmla="*/ 8371 h 28575"/>
              <a:gd name="T24" fmla="*/ 13000 w 69215"/>
              <a:gd name="T25" fmla="*/ 12093 h 28575"/>
              <a:gd name="T26" fmla="*/ 20014 w 69215"/>
              <a:gd name="T27" fmla="*/ 14567 h 28575"/>
              <a:gd name="T28" fmla="*/ 29807 w 69215"/>
              <a:gd name="T29" fmla="*/ 24897 h 28575"/>
              <a:gd name="T30" fmla="*/ 33397 w 69215"/>
              <a:gd name="T31" fmla="*/ 20981 h 28575"/>
              <a:gd name="T32" fmla="*/ 69616 w 69215"/>
              <a:gd name="T33" fmla="*/ 20752 h 28575"/>
              <a:gd name="T34" fmla="*/ 61079 w 69215"/>
              <a:gd name="T35" fmla="*/ 20202 h 28575"/>
              <a:gd name="T36" fmla="*/ 32454 w 69215"/>
              <a:gd name="T37" fmla="*/ 12254 h 28575"/>
              <a:gd name="T38" fmla="*/ 27898 w 69215"/>
              <a:gd name="T39" fmla="*/ 10490 h 28575"/>
              <a:gd name="T40" fmla="*/ 22423 w 69215"/>
              <a:gd name="T41" fmla="*/ 8887 h 28575"/>
              <a:gd name="T42" fmla="*/ 71516 w 69215"/>
              <a:gd name="T43" fmla="*/ 19022 h 28575"/>
              <a:gd name="T44" fmla="*/ 70257 w 69215"/>
              <a:gd name="T45" fmla="*/ 20202 h 28575"/>
              <a:gd name="T46" fmla="*/ 71516 w 69215"/>
              <a:gd name="T47" fmla="*/ 19022 h 28575"/>
              <a:gd name="T48" fmla="*/ 55498 w 69215"/>
              <a:gd name="T49" fmla="*/ 8222 h 28575"/>
              <a:gd name="T50" fmla="*/ 53587 w 69215"/>
              <a:gd name="T51" fmla="*/ 11074 h 28575"/>
              <a:gd name="T52" fmla="*/ 48605 w 69215"/>
              <a:gd name="T53" fmla="*/ 16445 h 28575"/>
              <a:gd name="T54" fmla="*/ 50966 w 69215"/>
              <a:gd name="T55" fmla="*/ 16594 h 28575"/>
              <a:gd name="T56" fmla="*/ 53005 w 69215"/>
              <a:gd name="T57" fmla="*/ 16560 h 28575"/>
              <a:gd name="T58" fmla="*/ 59832 w 69215"/>
              <a:gd name="T59" fmla="*/ 8337 h 28575"/>
              <a:gd name="T60" fmla="*/ 52838 w 69215"/>
              <a:gd name="T61" fmla="*/ 4936 h 28575"/>
              <a:gd name="T62" fmla="*/ 36329 w 69215"/>
              <a:gd name="T63" fmla="*/ 5794 h 28575"/>
              <a:gd name="T64" fmla="*/ 32705 w 69215"/>
              <a:gd name="T65" fmla="*/ 10101 h 28575"/>
              <a:gd name="T66" fmla="*/ 37262 w 69215"/>
              <a:gd name="T67" fmla="*/ 10765 h 28575"/>
              <a:gd name="T68" fmla="*/ 40528 w 69215"/>
              <a:gd name="T69" fmla="*/ 10925 h 28575"/>
              <a:gd name="T70" fmla="*/ 55498 w 69215"/>
              <a:gd name="T71" fmla="*/ 8222 h 28575"/>
              <a:gd name="T72" fmla="*/ 54269 w 69215"/>
              <a:gd name="T73" fmla="*/ 5004 h 28575"/>
              <a:gd name="T74" fmla="*/ 13288 w 69215"/>
              <a:gd name="T75" fmla="*/ 3756 h 28575"/>
              <a:gd name="T76" fmla="*/ 978 w 69215"/>
              <a:gd name="T77" fmla="*/ 8646 h 28575"/>
              <a:gd name="T78" fmla="*/ 4436 w 69215"/>
              <a:gd name="T79" fmla="*/ 8337 h 28575"/>
              <a:gd name="T80" fmla="*/ 18952 w 69215"/>
              <a:gd name="T81" fmla="*/ 8096 h 28575"/>
              <a:gd name="T82" fmla="*/ 24625 w 69215"/>
              <a:gd name="T83" fmla="*/ 7512 h 28575"/>
              <a:gd name="T84" fmla="*/ 36329 w 69215"/>
              <a:gd name="T85" fmla="*/ 5794 h 28575"/>
              <a:gd name="T86" fmla="*/ 44004 w 69215"/>
              <a:gd name="T87" fmla="*/ 4225 h 28575"/>
              <a:gd name="T88" fmla="*/ 17401 w 69215"/>
              <a:gd name="T89" fmla="*/ 4191 h 28575"/>
              <a:gd name="T90" fmla="*/ 15410 w 69215"/>
              <a:gd name="T91" fmla="*/ 3916 h 28575"/>
              <a:gd name="T92" fmla="*/ 24625 w 69215"/>
              <a:gd name="T93" fmla="*/ 7512 h 28575"/>
              <a:gd name="T94" fmla="*/ 17902 w 69215"/>
              <a:gd name="T95" fmla="*/ 7627 h 28575"/>
              <a:gd name="T96" fmla="*/ 22053 w 69215"/>
              <a:gd name="T97" fmla="*/ 7627 h 28575"/>
              <a:gd name="T98" fmla="*/ 24625 w 69215"/>
              <a:gd name="T99" fmla="*/ 7512 h 28575"/>
              <a:gd name="T100" fmla="*/ 31560 w 69215"/>
              <a:gd name="T101" fmla="*/ 1328 h 28575"/>
              <a:gd name="T102" fmla="*/ 19203 w 69215"/>
              <a:gd name="T103" fmla="*/ 4225 h 28575"/>
              <a:gd name="T104" fmla="*/ 37021 w 69215"/>
              <a:gd name="T105" fmla="*/ 34 h 2857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lnTo>
                  <a:pt x="57656" y="8222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0" name="object 216"/>
          <p:cNvSpPr>
            <a:spLocks/>
          </p:cNvSpPr>
          <p:nvPr/>
        </p:nvSpPr>
        <p:spPr bwMode="auto">
          <a:xfrm>
            <a:off x="546100" y="350838"/>
            <a:ext cx="52388" cy="84137"/>
          </a:xfrm>
          <a:custGeom>
            <a:avLst/>
            <a:gdLst>
              <a:gd name="T0" fmla="*/ 16189 w 52070"/>
              <a:gd name="T1" fmla="*/ 37261 h 83820"/>
              <a:gd name="T2" fmla="*/ 31095 w 52070"/>
              <a:gd name="T3" fmla="*/ 47963 h 83820"/>
              <a:gd name="T4" fmla="*/ 40404 w 52070"/>
              <a:gd name="T5" fmla="*/ 59825 h 83820"/>
              <a:gd name="T6" fmla="*/ 44634 w 52070"/>
              <a:gd name="T7" fmla="*/ 65368 h 83820"/>
              <a:gd name="T8" fmla="*/ 45919 w 52070"/>
              <a:gd name="T9" fmla="*/ 65883 h 83820"/>
              <a:gd name="T10" fmla="*/ 44552 w 52070"/>
              <a:gd name="T11" fmla="*/ 57375 h 83820"/>
              <a:gd name="T12" fmla="*/ 38554 w 52070"/>
              <a:gd name="T13" fmla="*/ 45513 h 83820"/>
              <a:gd name="T14" fmla="*/ 30895 w 52070"/>
              <a:gd name="T15" fmla="*/ 41774 h 83820"/>
              <a:gd name="T16" fmla="*/ 27479 w 52070"/>
              <a:gd name="T17" fmla="*/ 38938 h 83820"/>
              <a:gd name="T18" fmla="*/ 23365 w 52070"/>
              <a:gd name="T19" fmla="*/ 36487 h 83820"/>
              <a:gd name="T20" fmla="*/ 20702 w 52070"/>
              <a:gd name="T21" fmla="*/ 35586 h 83820"/>
              <a:gd name="T22" fmla="*/ 18334 w 52070"/>
              <a:gd name="T23" fmla="*/ 35328 h 83820"/>
              <a:gd name="T24" fmla="*/ 13055 w 52070"/>
              <a:gd name="T25" fmla="*/ 32747 h 83820"/>
              <a:gd name="T26" fmla="*/ 9557 w 52070"/>
              <a:gd name="T27" fmla="*/ 29924 h 83820"/>
              <a:gd name="T28" fmla="*/ 44434 w 52070"/>
              <a:gd name="T29" fmla="*/ 56859 h 83820"/>
              <a:gd name="T30" fmla="*/ 49558 w 52070"/>
              <a:gd name="T31" fmla="*/ 56859 h 83820"/>
              <a:gd name="T32" fmla="*/ 47498 w 52070"/>
              <a:gd name="T33" fmla="*/ 49768 h 83820"/>
              <a:gd name="T34" fmla="*/ 47373 w 52070"/>
              <a:gd name="T35" fmla="*/ 41774 h 83820"/>
              <a:gd name="T36" fmla="*/ 48299 w 52070"/>
              <a:gd name="T37" fmla="*/ 35328 h 83820"/>
              <a:gd name="T38" fmla="*/ 28355 w 52070"/>
              <a:gd name="T39" fmla="*/ 30557 h 83820"/>
              <a:gd name="T40" fmla="*/ 38435 w 52070"/>
              <a:gd name="T41" fmla="*/ 42548 h 83820"/>
              <a:gd name="T42" fmla="*/ 33923 w 52070"/>
              <a:gd name="T43" fmla="*/ 33135 h 83820"/>
              <a:gd name="T44" fmla="*/ 33653 w 52070"/>
              <a:gd name="T45" fmla="*/ 28752 h 83820"/>
              <a:gd name="T46" fmla="*/ 35173 w 52070"/>
              <a:gd name="T47" fmla="*/ 26044 h 83820"/>
              <a:gd name="T48" fmla="*/ 21538 w 52070"/>
              <a:gd name="T49" fmla="*/ 14956 h 83820"/>
              <a:gd name="T50" fmla="*/ 21916 w 52070"/>
              <a:gd name="T51" fmla="*/ 21274 h 83820"/>
              <a:gd name="T52" fmla="*/ 23849 w 52070"/>
              <a:gd name="T53" fmla="*/ 32490 h 83820"/>
              <a:gd name="T54" fmla="*/ 27713 w 52070"/>
              <a:gd name="T55" fmla="*/ 26174 h 83820"/>
              <a:gd name="T56" fmla="*/ 37116 w 52070"/>
              <a:gd name="T57" fmla="*/ 21919 h 83820"/>
              <a:gd name="T58" fmla="*/ 33476 w 52070"/>
              <a:gd name="T59" fmla="*/ 16632 h 83820"/>
              <a:gd name="T60" fmla="*/ 26775 w 52070"/>
              <a:gd name="T61" fmla="*/ 14312 h 83820"/>
              <a:gd name="T62" fmla="*/ 26164 w 52070"/>
              <a:gd name="T63" fmla="*/ 9927 h 83820"/>
              <a:gd name="T64" fmla="*/ 2298 w 52070"/>
              <a:gd name="T65" fmla="*/ 642 h 83820"/>
              <a:gd name="T66" fmla="*/ 283 w 52070"/>
              <a:gd name="T67" fmla="*/ 2063 h 83820"/>
              <a:gd name="T68" fmla="*/ 3264 w 52070"/>
              <a:gd name="T69" fmla="*/ 5028 h 83820"/>
              <a:gd name="T70" fmla="*/ 7729 w 52070"/>
              <a:gd name="T71" fmla="*/ 9410 h 83820"/>
              <a:gd name="T72" fmla="*/ 16438 w 52070"/>
              <a:gd name="T73" fmla="*/ 21016 h 83820"/>
              <a:gd name="T74" fmla="*/ 14788 w 52070"/>
              <a:gd name="T75" fmla="*/ 6962 h 83820"/>
              <a:gd name="T76" fmla="*/ 12324 w 52070"/>
              <a:gd name="T77" fmla="*/ 4125 h 83820"/>
              <a:gd name="T78" fmla="*/ 10074 w 52070"/>
              <a:gd name="T79" fmla="*/ 2064 h 83820"/>
              <a:gd name="T80" fmla="*/ 7328 w 52070"/>
              <a:gd name="T81" fmla="*/ 516 h 83820"/>
              <a:gd name="T82" fmla="*/ 29044 w 52070"/>
              <a:gd name="T83" fmla="*/ 16116 h 83820"/>
              <a:gd name="T84" fmla="*/ 32344 w 52070"/>
              <a:gd name="T85" fmla="*/ 16374 h 83820"/>
              <a:gd name="T86" fmla="*/ 14788 w 52070"/>
              <a:gd name="T87" fmla="*/ 6962 h 838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1" name="object 217"/>
          <p:cNvSpPr>
            <a:spLocks/>
          </p:cNvSpPr>
          <p:nvPr/>
        </p:nvSpPr>
        <p:spPr bwMode="auto">
          <a:xfrm>
            <a:off x="542925" y="368300"/>
            <a:ext cx="19050" cy="9525"/>
          </a:xfrm>
          <a:custGeom>
            <a:avLst/>
            <a:gdLst>
              <a:gd name="T0" fmla="*/ 0 w 19050"/>
              <a:gd name="T1" fmla="*/ 0 h 10160"/>
              <a:gd name="T2" fmla="*/ 16984 w 19050"/>
              <a:gd name="T3" fmla="*/ 7714 h 10160"/>
              <a:gd name="T4" fmla="*/ 18560 w 19050"/>
              <a:gd name="T5" fmla="*/ 7653 h 10160"/>
              <a:gd name="T6" fmla="*/ 15294 w 19050"/>
              <a:gd name="T7" fmla="*/ 6653 h 10160"/>
              <a:gd name="T8" fmla="*/ 13178 w 19050"/>
              <a:gd name="T9" fmla="*/ 5927 h 10160"/>
              <a:gd name="T10" fmla="*/ 10775 w 19050"/>
              <a:gd name="T11" fmla="*/ 5051 h 10160"/>
              <a:gd name="T12" fmla="*/ 8256 w 19050"/>
              <a:gd name="T13" fmla="*/ 4025 h 10160"/>
              <a:gd name="T14" fmla="*/ 5818 w 19050"/>
              <a:gd name="T15" fmla="*/ 2928 h 10160"/>
              <a:gd name="T16" fmla="*/ 3503 w 19050"/>
              <a:gd name="T17" fmla="*/ 1689 h 10160"/>
              <a:gd name="T18" fmla="*/ 0 w 19050"/>
              <a:gd name="T19" fmla="*/ 0 h 10160"/>
              <a:gd name="T20" fmla="*/ 1138 w 19050"/>
              <a:gd name="T21" fmla="*/ 301 h 10160"/>
              <a:gd name="T22" fmla="*/ 2075 w 19050"/>
              <a:gd name="T23" fmla="*/ 876 h 10160"/>
              <a:gd name="T24" fmla="*/ 3576 w 19050"/>
              <a:gd name="T25" fmla="*/ 1724 h 10160"/>
              <a:gd name="T26" fmla="*/ 1990 w 19050"/>
              <a:gd name="T27" fmla="*/ 813 h 10160"/>
              <a:gd name="T28" fmla="*/ 1138 w 19050"/>
              <a:gd name="T29" fmla="*/ 301 h 1016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2" name="object 218"/>
          <p:cNvSpPr>
            <a:spLocks/>
          </p:cNvSpPr>
          <p:nvPr/>
        </p:nvSpPr>
        <p:spPr bwMode="auto">
          <a:xfrm>
            <a:off x="546100" y="401638"/>
            <a:ext cx="53975" cy="49212"/>
          </a:xfrm>
          <a:custGeom>
            <a:avLst/>
            <a:gdLst>
              <a:gd name="T0" fmla="*/ 37678 w 53340"/>
              <a:gd name="T1" fmla="*/ 37753 h 49529"/>
              <a:gd name="T2" fmla="*/ 42055 w 53340"/>
              <a:gd name="T3" fmla="*/ 38495 h 49529"/>
              <a:gd name="T4" fmla="*/ 53798 w 53340"/>
              <a:gd name="T5" fmla="*/ 46046 h 49529"/>
              <a:gd name="T6" fmla="*/ 53268 w 53340"/>
              <a:gd name="T7" fmla="*/ 43323 h 49529"/>
              <a:gd name="T8" fmla="*/ 51616 w 53340"/>
              <a:gd name="T9" fmla="*/ 40476 h 49529"/>
              <a:gd name="T10" fmla="*/ 36589 w 53340"/>
              <a:gd name="T11" fmla="*/ 30574 h 49529"/>
              <a:gd name="T12" fmla="*/ 22919 w 53340"/>
              <a:gd name="T13" fmla="*/ 32802 h 49529"/>
              <a:gd name="T14" fmla="*/ 28201 w 53340"/>
              <a:gd name="T15" fmla="*/ 39114 h 49529"/>
              <a:gd name="T16" fmla="*/ 29515 w 53340"/>
              <a:gd name="T17" fmla="*/ 39238 h 49529"/>
              <a:gd name="T18" fmla="*/ 32493 w 53340"/>
              <a:gd name="T19" fmla="*/ 38372 h 49529"/>
              <a:gd name="T20" fmla="*/ 34134 w 53340"/>
              <a:gd name="T21" fmla="*/ 37876 h 49529"/>
              <a:gd name="T22" fmla="*/ 36533 w 53340"/>
              <a:gd name="T23" fmla="*/ 37753 h 49529"/>
              <a:gd name="T24" fmla="*/ 42260 w 53340"/>
              <a:gd name="T25" fmla="*/ 33668 h 49529"/>
              <a:gd name="T26" fmla="*/ 36589 w 53340"/>
              <a:gd name="T27" fmla="*/ 30574 h 49529"/>
              <a:gd name="T28" fmla="*/ 31252 w 53340"/>
              <a:gd name="T29" fmla="*/ 18938 h 49529"/>
              <a:gd name="T30" fmla="*/ 32772 w 53340"/>
              <a:gd name="T31" fmla="*/ 22528 h 49529"/>
              <a:gd name="T32" fmla="*/ 45551 w 53340"/>
              <a:gd name="T33" fmla="*/ 33173 h 49529"/>
              <a:gd name="T34" fmla="*/ 43452 w 53340"/>
              <a:gd name="T35" fmla="*/ 31688 h 49529"/>
              <a:gd name="T36" fmla="*/ 42212 w 53340"/>
              <a:gd name="T37" fmla="*/ 30821 h 49529"/>
              <a:gd name="T38" fmla="*/ 40572 w 53340"/>
              <a:gd name="T39" fmla="*/ 29460 h 49529"/>
              <a:gd name="T40" fmla="*/ 36002 w 53340"/>
              <a:gd name="T41" fmla="*/ 22405 h 49529"/>
              <a:gd name="T42" fmla="*/ 36195 w 53340"/>
              <a:gd name="T43" fmla="*/ 19433 h 49529"/>
              <a:gd name="T44" fmla="*/ 5111 w 53340"/>
              <a:gd name="T45" fmla="*/ 0 h 49529"/>
              <a:gd name="T46" fmla="*/ 372 w 53340"/>
              <a:gd name="T47" fmla="*/ 9778 h 49529"/>
              <a:gd name="T48" fmla="*/ 5280 w 53340"/>
              <a:gd name="T49" fmla="*/ 17204 h 49529"/>
              <a:gd name="T50" fmla="*/ 7957 w 53340"/>
              <a:gd name="T51" fmla="*/ 18937 h 49529"/>
              <a:gd name="T52" fmla="*/ 7137 w 53340"/>
              <a:gd name="T53" fmla="*/ 20670 h 49529"/>
              <a:gd name="T54" fmla="*/ 5859 w 53340"/>
              <a:gd name="T55" fmla="*/ 27479 h 49529"/>
              <a:gd name="T56" fmla="*/ 20243 w 53340"/>
              <a:gd name="T57" fmla="*/ 31316 h 49529"/>
              <a:gd name="T58" fmla="*/ 21847 w 53340"/>
              <a:gd name="T59" fmla="*/ 30821 h 49529"/>
              <a:gd name="T60" fmla="*/ 22596 w 53340"/>
              <a:gd name="T61" fmla="*/ 30574 h 49529"/>
              <a:gd name="T62" fmla="*/ 34881 w 53340"/>
              <a:gd name="T63" fmla="*/ 29583 h 49529"/>
              <a:gd name="T64" fmla="*/ 30433 w 53340"/>
              <a:gd name="T65" fmla="*/ 26737 h 49529"/>
              <a:gd name="T66" fmla="*/ 12744 w 53340"/>
              <a:gd name="T67" fmla="*/ 13368 h 49529"/>
              <a:gd name="T68" fmla="*/ 9693 w 53340"/>
              <a:gd name="T69" fmla="*/ 10521 h 49529"/>
              <a:gd name="T70" fmla="*/ 5280 w 53340"/>
              <a:gd name="T71" fmla="*/ 5693 h 49529"/>
              <a:gd name="T72" fmla="*/ 4170 w 53340"/>
              <a:gd name="T73" fmla="*/ 4332 h 49529"/>
              <a:gd name="T74" fmla="*/ 3713 w 53340"/>
              <a:gd name="T75" fmla="*/ 2970 h 49529"/>
              <a:gd name="T76" fmla="*/ 3798 w 53340"/>
              <a:gd name="T77" fmla="*/ 1237 h 49529"/>
              <a:gd name="T78" fmla="*/ 4328 w 53340"/>
              <a:gd name="T79" fmla="*/ 496 h 49529"/>
              <a:gd name="T80" fmla="*/ 4955 w 53340"/>
              <a:gd name="T81" fmla="*/ 246 h 49529"/>
              <a:gd name="T82" fmla="*/ 5111 w 53340"/>
              <a:gd name="T83" fmla="*/ 0 h 49529"/>
              <a:gd name="T84" fmla="*/ 20787 w 53340"/>
              <a:gd name="T85" fmla="*/ 9407 h 49529"/>
              <a:gd name="T86" fmla="*/ 22135 w 53340"/>
              <a:gd name="T87" fmla="*/ 13492 h 49529"/>
              <a:gd name="T88" fmla="*/ 30305 w 53340"/>
              <a:gd name="T89" fmla="*/ 20300 h 49529"/>
              <a:gd name="T90" fmla="*/ 30588 w 53340"/>
              <a:gd name="T91" fmla="*/ 19557 h 49529"/>
              <a:gd name="T92" fmla="*/ 31252 w 53340"/>
              <a:gd name="T93" fmla="*/ 18938 h 49529"/>
              <a:gd name="T94" fmla="*/ 36533 w 53340"/>
              <a:gd name="T95" fmla="*/ 18691 h 49529"/>
              <a:gd name="T96" fmla="*/ 33808 w 53340"/>
              <a:gd name="T97" fmla="*/ 14111 h 49529"/>
              <a:gd name="T98" fmla="*/ 32120 w 53340"/>
              <a:gd name="T99" fmla="*/ 13368 h 49529"/>
              <a:gd name="T100" fmla="*/ 26549 w 53340"/>
              <a:gd name="T101" fmla="*/ 13245 h 49529"/>
              <a:gd name="T102" fmla="*/ 25609 w 53340"/>
              <a:gd name="T103" fmla="*/ 10150 h 49529"/>
              <a:gd name="T104" fmla="*/ 17941 w 53340"/>
              <a:gd name="T105" fmla="*/ 4333 h 49529"/>
              <a:gd name="T106" fmla="*/ 15179 w 53340"/>
              <a:gd name="T107" fmla="*/ 4704 h 49529"/>
              <a:gd name="T108" fmla="*/ 13527 w 53340"/>
              <a:gd name="T109" fmla="*/ 5322 h 49529"/>
              <a:gd name="T110" fmla="*/ 18519 w 53340"/>
              <a:gd name="T111" fmla="*/ 17453 h 49529"/>
              <a:gd name="T112" fmla="*/ 18503 w 53340"/>
              <a:gd name="T113" fmla="*/ 12501 h 49529"/>
              <a:gd name="T114" fmla="*/ 25253 w 53340"/>
              <a:gd name="T115" fmla="*/ 9407 h 49529"/>
              <a:gd name="T116" fmla="*/ 19013 w 53340"/>
              <a:gd name="T117" fmla="*/ 4456 h 49529"/>
              <a:gd name="T118" fmla="*/ 29973 w 53340"/>
              <a:gd name="T119" fmla="*/ 12873 h 49529"/>
              <a:gd name="T120" fmla="*/ 27828 w 53340"/>
              <a:gd name="T121" fmla="*/ 12997 h 49529"/>
              <a:gd name="T122" fmla="*/ 31890 w 53340"/>
              <a:gd name="T123" fmla="*/ 13245 h 49529"/>
              <a:gd name="T124" fmla="*/ 29973 w 53340"/>
              <a:gd name="T125" fmla="*/ 12873 h 4952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3" name="object 219"/>
          <p:cNvSpPr>
            <a:spLocks/>
          </p:cNvSpPr>
          <p:nvPr/>
        </p:nvSpPr>
        <p:spPr bwMode="auto">
          <a:xfrm>
            <a:off x="576263" y="407988"/>
            <a:ext cx="7937" cy="6350"/>
          </a:xfrm>
          <a:custGeom>
            <a:avLst/>
            <a:gdLst>
              <a:gd name="T0" fmla="*/ 6828 w 6984"/>
              <a:gd name="T1" fmla="*/ 0 h 6984"/>
              <a:gd name="T2" fmla="*/ 0 w 6984"/>
              <a:gd name="T3" fmla="*/ 2590 h 6984"/>
              <a:gd name="T4" fmla="*/ 4009 w 6984"/>
              <a:gd name="T5" fmla="*/ 4359 h 6984"/>
              <a:gd name="T6" fmla="*/ 10894 w 6984"/>
              <a:gd name="T7" fmla="*/ 1760 h 6984"/>
              <a:gd name="T8" fmla="*/ 6828 w 6984"/>
              <a:gd name="T9" fmla="*/ 0 h 69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4" name="object 220"/>
          <p:cNvSpPr>
            <a:spLocks/>
          </p:cNvSpPr>
          <p:nvPr/>
        </p:nvSpPr>
        <p:spPr bwMode="auto">
          <a:xfrm>
            <a:off x="601663" y="381000"/>
            <a:ext cx="39687" cy="85725"/>
          </a:xfrm>
          <a:custGeom>
            <a:avLst/>
            <a:gdLst>
              <a:gd name="T0" fmla="*/ 350 w 40004"/>
              <a:gd name="T1" fmla="*/ 67116 h 85090"/>
              <a:gd name="T2" fmla="*/ 5831 w 40004"/>
              <a:gd name="T3" fmla="*/ 84386 h 85090"/>
              <a:gd name="T4" fmla="*/ 5643 w 40004"/>
              <a:gd name="T5" fmla="*/ 76145 h 85090"/>
              <a:gd name="T6" fmla="*/ 6934 w 40004"/>
              <a:gd name="T7" fmla="*/ 60313 h 85090"/>
              <a:gd name="T8" fmla="*/ 9272 w 40004"/>
              <a:gd name="T9" fmla="*/ 52202 h 85090"/>
              <a:gd name="T10" fmla="*/ 27692 w 40004"/>
              <a:gd name="T11" fmla="*/ 46053 h 85090"/>
              <a:gd name="T12" fmla="*/ 17640 w 40004"/>
              <a:gd name="T13" fmla="*/ 46314 h 85090"/>
              <a:gd name="T14" fmla="*/ 18286 w 40004"/>
              <a:gd name="T15" fmla="*/ 47230 h 85090"/>
              <a:gd name="T16" fmla="*/ 15622 w 40004"/>
              <a:gd name="T17" fmla="*/ 49061 h 85090"/>
              <a:gd name="T18" fmla="*/ 9986 w 40004"/>
              <a:gd name="T19" fmla="*/ 55473 h 85090"/>
              <a:gd name="T20" fmla="*/ 6934 w 40004"/>
              <a:gd name="T21" fmla="*/ 60313 h 85090"/>
              <a:gd name="T22" fmla="*/ 14210 w 40004"/>
              <a:gd name="T23" fmla="*/ 57958 h 85090"/>
              <a:gd name="T24" fmla="*/ 17338 w 40004"/>
              <a:gd name="T25" fmla="*/ 55997 h 85090"/>
              <a:gd name="T26" fmla="*/ 20992 w 40004"/>
              <a:gd name="T27" fmla="*/ 54294 h 85090"/>
              <a:gd name="T28" fmla="*/ 27692 w 40004"/>
              <a:gd name="T29" fmla="*/ 46053 h 85090"/>
              <a:gd name="T30" fmla="*/ 4620 w 40004"/>
              <a:gd name="T31" fmla="*/ 37024 h 85090"/>
              <a:gd name="T32" fmla="*/ 5048 w 40004"/>
              <a:gd name="T33" fmla="*/ 38988 h 85090"/>
              <a:gd name="T34" fmla="*/ 4161 w 40004"/>
              <a:gd name="T35" fmla="*/ 52202 h 85090"/>
              <a:gd name="T36" fmla="*/ 11357 w 40004"/>
              <a:gd name="T37" fmla="*/ 32184 h 85090"/>
              <a:gd name="T38" fmla="*/ 10743 w 40004"/>
              <a:gd name="T39" fmla="*/ 31138 h 85090"/>
              <a:gd name="T40" fmla="*/ 9942 w 40004"/>
              <a:gd name="T41" fmla="*/ 30222 h 85090"/>
              <a:gd name="T42" fmla="*/ 38503 w 40004"/>
              <a:gd name="T43" fmla="*/ 28653 h 85090"/>
              <a:gd name="T44" fmla="*/ 32866 w 40004"/>
              <a:gd name="T45" fmla="*/ 29175 h 85090"/>
              <a:gd name="T46" fmla="*/ 32533 w 40004"/>
              <a:gd name="T47" fmla="*/ 30614 h 85090"/>
              <a:gd name="T48" fmla="*/ 21482 w 40004"/>
              <a:gd name="T49" fmla="*/ 37810 h 85090"/>
              <a:gd name="T50" fmla="*/ 15010 w 40004"/>
              <a:gd name="T51" fmla="*/ 46184 h 85090"/>
              <a:gd name="T52" fmla="*/ 27810 w 40004"/>
              <a:gd name="T53" fmla="*/ 45136 h 85090"/>
              <a:gd name="T54" fmla="*/ 27353 w 40004"/>
              <a:gd name="T55" fmla="*/ 40950 h 85090"/>
              <a:gd name="T56" fmla="*/ 37479 w 40004"/>
              <a:gd name="T57" fmla="*/ 32315 h 85090"/>
              <a:gd name="T58" fmla="*/ 38392 w 40004"/>
              <a:gd name="T59" fmla="*/ 29830 h 85090"/>
              <a:gd name="T60" fmla="*/ 12022 w 40004"/>
              <a:gd name="T61" fmla="*/ 30614 h 85090"/>
              <a:gd name="T62" fmla="*/ 20809 w 40004"/>
              <a:gd name="T63" fmla="*/ 32184 h 85090"/>
              <a:gd name="T64" fmla="*/ 23276 w 40004"/>
              <a:gd name="T65" fmla="*/ 15307 h 85090"/>
              <a:gd name="T66" fmla="*/ 18130 w 40004"/>
              <a:gd name="T67" fmla="*/ 11643 h 85090"/>
              <a:gd name="T68" fmla="*/ 27498 w 40004"/>
              <a:gd name="T69" fmla="*/ 28782 h 85090"/>
              <a:gd name="T70" fmla="*/ 38407 w 40004"/>
              <a:gd name="T71" fmla="*/ 27736 h 85090"/>
              <a:gd name="T72" fmla="*/ 30126 w 40004"/>
              <a:gd name="T73" fmla="*/ 0 h 85090"/>
              <a:gd name="T74" fmla="*/ 27164 w 40004"/>
              <a:gd name="T75" fmla="*/ 654 h 85090"/>
              <a:gd name="T76" fmla="*/ 25716 w 40004"/>
              <a:gd name="T77" fmla="*/ 1961 h 85090"/>
              <a:gd name="T78" fmla="*/ 24835 w 40004"/>
              <a:gd name="T79" fmla="*/ 3532 h 85090"/>
              <a:gd name="T80" fmla="*/ 24223 w 40004"/>
              <a:gd name="T81" fmla="*/ 6018 h 85090"/>
              <a:gd name="T82" fmla="*/ 24245 w 40004"/>
              <a:gd name="T83" fmla="*/ 13475 h 85090"/>
              <a:gd name="T84" fmla="*/ 23699 w 40004"/>
              <a:gd name="T85" fmla="*/ 15307 h 85090"/>
              <a:gd name="T86" fmla="*/ 31541 w 40004"/>
              <a:gd name="T87" fmla="*/ 262 h 8509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5" name="object 221"/>
          <p:cNvSpPr>
            <a:spLocks/>
          </p:cNvSpPr>
          <p:nvPr/>
        </p:nvSpPr>
        <p:spPr bwMode="auto">
          <a:xfrm>
            <a:off x="646113" y="392113"/>
            <a:ext cx="9525" cy="15875"/>
          </a:xfrm>
          <a:custGeom>
            <a:avLst/>
            <a:gdLst>
              <a:gd name="T0" fmla="*/ 9332 w 8890"/>
              <a:gd name="T1" fmla="*/ 0 h 16509"/>
              <a:gd name="T2" fmla="*/ 1981 w 8890"/>
              <a:gd name="T3" fmla="*/ 1880 h 16509"/>
              <a:gd name="T4" fmla="*/ 1619 w 8890"/>
              <a:gd name="T5" fmla="*/ 2115 h 16509"/>
              <a:gd name="T6" fmla="*/ 0 w 8890"/>
              <a:gd name="T7" fmla="*/ 5396 h 16509"/>
              <a:gd name="T8" fmla="*/ 375 w 8890"/>
              <a:gd name="T9" fmla="*/ 6061 h 16509"/>
              <a:gd name="T10" fmla="*/ 739 w 8890"/>
              <a:gd name="T11" fmla="*/ 6865 h 16509"/>
              <a:gd name="T12" fmla="*/ 1299 w 8890"/>
              <a:gd name="T13" fmla="*/ 8470 h 16509"/>
              <a:gd name="T14" fmla="*/ 1467 w 8890"/>
              <a:gd name="T15" fmla="*/ 9244 h 16509"/>
              <a:gd name="T16" fmla="*/ 1585 w 8890"/>
              <a:gd name="T17" fmla="*/ 13189 h 16509"/>
              <a:gd name="T18" fmla="*/ 1467 w 8890"/>
              <a:gd name="T19" fmla="*/ 14060 h 16509"/>
              <a:gd name="T20" fmla="*/ 2496 w 8890"/>
              <a:gd name="T21" fmla="*/ 13189 h 16509"/>
              <a:gd name="T22" fmla="*/ 11301 w 8890"/>
              <a:gd name="T23" fmla="*/ 68 h 16509"/>
              <a:gd name="T24" fmla="*/ 9332 w 8890"/>
              <a:gd name="T25" fmla="*/ 0 h 1650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6" name="object 222"/>
          <p:cNvSpPr>
            <a:spLocks/>
          </p:cNvSpPr>
          <p:nvPr/>
        </p:nvSpPr>
        <p:spPr bwMode="auto">
          <a:xfrm>
            <a:off x="474663" y="520700"/>
            <a:ext cx="147637" cy="123825"/>
          </a:xfrm>
          <a:custGeom>
            <a:avLst/>
            <a:gdLst>
              <a:gd name="T0" fmla="*/ 98131 w 148590"/>
              <a:gd name="T1" fmla="*/ 116332 h 123825"/>
              <a:gd name="T2" fmla="*/ 100396 w 148590"/>
              <a:gd name="T3" fmla="*/ 118999 h 123825"/>
              <a:gd name="T4" fmla="*/ 109855 w 148590"/>
              <a:gd name="T5" fmla="*/ 123698 h 123825"/>
              <a:gd name="T6" fmla="*/ 114573 w 148590"/>
              <a:gd name="T7" fmla="*/ 122174 h 123825"/>
              <a:gd name="T8" fmla="*/ 86671 w 148590"/>
              <a:gd name="T9" fmla="*/ 100964 h 123825"/>
              <a:gd name="T10" fmla="*/ 117098 w 148590"/>
              <a:gd name="T11" fmla="*/ 111125 h 123825"/>
              <a:gd name="T12" fmla="*/ 120391 w 148590"/>
              <a:gd name="T13" fmla="*/ 104267 h 123825"/>
              <a:gd name="T14" fmla="*/ 123349 w 148590"/>
              <a:gd name="T15" fmla="*/ 99822 h 123825"/>
              <a:gd name="T16" fmla="*/ 142961 w 148590"/>
              <a:gd name="T17" fmla="*/ 95631 h 123825"/>
              <a:gd name="T18" fmla="*/ 125646 w 148590"/>
              <a:gd name="T19" fmla="*/ 100965 h 123825"/>
              <a:gd name="T20" fmla="*/ 113341 w 148590"/>
              <a:gd name="T21" fmla="*/ 69088 h 123825"/>
              <a:gd name="T22" fmla="*/ 76098 w 148590"/>
              <a:gd name="T23" fmla="*/ 71119 h 123825"/>
              <a:gd name="T24" fmla="*/ 79249 w 148590"/>
              <a:gd name="T25" fmla="*/ 82676 h 123825"/>
              <a:gd name="T26" fmla="*/ 83496 w 148590"/>
              <a:gd name="T27" fmla="*/ 96392 h 123825"/>
              <a:gd name="T28" fmla="*/ 143735 w 148590"/>
              <a:gd name="T29" fmla="*/ 94361 h 123825"/>
              <a:gd name="T30" fmla="*/ 136562 w 148590"/>
              <a:gd name="T31" fmla="*/ 84455 h 123825"/>
              <a:gd name="T32" fmla="*/ 131127 w 148590"/>
              <a:gd name="T33" fmla="*/ 82296 h 123825"/>
              <a:gd name="T34" fmla="*/ 131003 w 148590"/>
              <a:gd name="T35" fmla="*/ 75184 h 123825"/>
              <a:gd name="T36" fmla="*/ 111234 w 148590"/>
              <a:gd name="T37" fmla="*/ 72263 h 123825"/>
              <a:gd name="T38" fmla="*/ 64869 w 148590"/>
              <a:gd name="T39" fmla="*/ 71373 h 123825"/>
              <a:gd name="T40" fmla="*/ 66302 w 148590"/>
              <a:gd name="T41" fmla="*/ 76961 h 123825"/>
              <a:gd name="T42" fmla="*/ 60351 w 148590"/>
              <a:gd name="T43" fmla="*/ 81787 h 123825"/>
              <a:gd name="T44" fmla="*/ 67670 w 148590"/>
              <a:gd name="T45" fmla="*/ 91058 h 123825"/>
              <a:gd name="T46" fmla="*/ 71722 w 148590"/>
              <a:gd name="T47" fmla="*/ 76961 h 123825"/>
              <a:gd name="T48" fmla="*/ 2822 w 148590"/>
              <a:gd name="T49" fmla="*/ 84454 h 123825"/>
              <a:gd name="T50" fmla="*/ 18582 w 148590"/>
              <a:gd name="T51" fmla="*/ 85089 h 123825"/>
              <a:gd name="T52" fmla="*/ 39663 w 148590"/>
              <a:gd name="T53" fmla="*/ 81533 h 123825"/>
              <a:gd name="T54" fmla="*/ 59813 w 148590"/>
              <a:gd name="T55" fmla="*/ 3428 h 123825"/>
              <a:gd name="T56" fmla="*/ 46599 w 148590"/>
              <a:gd name="T57" fmla="*/ 18541 h 123825"/>
              <a:gd name="T58" fmla="*/ 27290 w 148590"/>
              <a:gd name="T59" fmla="*/ 41782 h 123825"/>
              <a:gd name="T60" fmla="*/ 28938 w 148590"/>
              <a:gd name="T61" fmla="*/ 49529 h 123825"/>
              <a:gd name="T62" fmla="*/ 10927 w 148590"/>
              <a:gd name="T63" fmla="*/ 77342 h 123825"/>
              <a:gd name="T64" fmla="*/ 41803 w 148590"/>
              <a:gd name="T65" fmla="*/ 70230 h 123825"/>
              <a:gd name="T66" fmla="*/ 62537 w 148590"/>
              <a:gd name="T67" fmla="*/ 47370 h 123825"/>
              <a:gd name="T68" fmla="*/ 70443 w 148590"/>
              <a:gd name="T69" fmla="*/ 27558 h 123825"/>
              <a:gd name="T70" fmla="*/ 66258 w 148590"/>
              <a:gd name="T71" fmla="*/ 18922 h 123825"/>
              <a:gd name="T72" fmla="*/ 62570 w 148590"/>
              <a:gd name="T73" fmla="*/ 0 h 123825"/>
              <a:gd name="T74" fmla="*/ 73833 w 148590"/>
              <a:gd name="T75" fmla="*/ 32639 h 123825"/>
              <a:gd name="T76" fmla="*/ 64834 w 148590"/>
              <a:gd name="T77" fmla="*/ 62229 h 123825"/>
              <a:gd name="T78" fmla="*/ 48583 w 148590"/>
              <a:gd name="T79" fmla="*/ 67436 h 123825"/>
              <a:gd name="T80" fmla="*/ 69621 w 148590"/>
              <a:gd name="T81" fmla="*/ 69087 h 123825"/>
              <a:gd name="T82" fmla="*/ 113229 w 148590"/>
              <a:gd name="T83" fmla="*/ 62992 h 123825"/>
              <a:gd name="T84" fmla="*/ 100351 w 148590"/>
              <a:gd name="T85" fmla="*/ 44577 h 123825"/>
              <a:gd name="T86" fmla="*/ 102884 w 148590"/>
              <a:gd name="T87" fmla="*/ 39243 h 123825"/>
              <a:gd name="T88" fmla="*/ 76551 w 148590"/>
              <a:gd name="T89" fmla="*/ 36703 h 123825"/>
              <a:gd name="T90" fmla="*/ 103119 w 148590"/>
              <a:gd name="T91" fmla="*/ 60325 h 123825"/>
              <a:gd name="T92" fmla="*/ 107523 w 148590"/>
              <a:gd name="T93" fmla="*/ 60579 h 123825"/>
              <a:gd name="T94" fmla="*/ 82688 w 148590"/>
              <a:gd name="T95" fmla="*/ 58801 h 123825"/>
              <a:gd name="T96" fmla="*/ 96641 w 148590"/>
              <a:gd name="T97" fmla="*/ 60579 h 123825"/>
              <a:gd name="T98" fmla="*/ 91239 w 148590"/>
              <a:gd name="T99" fmla="*/ 58039 h 123825"/>
              <a:gd name="T100" fmla="*/ 107177 w 148590"/>
              <a:gd name="T101" fmla="*/ 45339 h 123825"/>
              <a:gd name="T102" fmla="*/ 83988 w 148590"/>
              <a:gd name="T103" fmla="*/ 34417 h 123825"/>
              <a:gd name="T104" fmla="*/ 77981 w 148590"/>
              <a:gd name="T105" fmla="*/ 36957 h 123825"/>
              <a:gd name="T106" fmla="*/ 94949 w 148590"/>
              <a:gd name="T107" fmla="*/ 37719 h 123825"/>
              <a:gd name="T108" fmla="*/ 92574 w 148590"/>
              <a:gd name="T109" fmla="*/ 25019 h 123825"/>
              <a:gd name="T110" fmla="*/ 90006 w 148590"/>
              <a:gd name="T111" fmla="*/ 18669 h 1238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7" name="object 223"/>
          <p:cNvSpPr>
            <a:spLocks/>
          </p:cNvSpPr>
          <p:nvPr/>
        </p:nvSpPr>
        <p:spPr bwMode="auto">
          <a:xfrm>
            <a:off x="457200" y="577850"/>
            <a:ext cx="39688" cy="19050"/>
          </a:xfrm>
          <a:custGeom>
            <a:avLst/>
            <a:gdLst>
              <a:gd name="T0" fmla="*/ 32753 w 40004"/>
              <a:gd name="T1" fmla="*/ 15153 h 20320"/>
              <a:gd name="T2" fmla="*/ 16489 w 40004"/>
              <a:gd name="T3" fmla="*/ 15153 h 20320"/>
              <a:gd name="T4" fmla="*/ 18125 w 40004"/>
              <a:gd name="T5" fmla="*/ 15274 h 20320"/>
              <a:gd name="T6" fmla="*/ 19729 w 40004"/>
              <a:gd name="T7" fmla="*/ 15365 h 20320"/>
              <a:gd name="T8" fmla="*/ 22815 w 40004"/>
              <a:gd name="T9" fmla="*/ 15485 h 20320"/>
              <a:gd name="T10" fmla="*/ 25745 w 40004"/>
              <a:gd name="T11" fmla="*/ 15485 h 20320"/>
              <a:gd name="T12" fmla="*/ 28565 w 40004"/>
              <a:gd name="T13" fmla="*/ 15425 h 20320"/>
              <a:gd name="T14" fmla="*/ 29901 w 40004"/>
              <a:gd name="T15" fmla="*/ 15365 h 20320"/>
              <a:gd name="T16" fmla="*/ 32753 w 40004"/>
              <a:gd name="T17" fmla="*/ 15153 h 20320"/>
              <a:gd name="T18" fmla="*/ 25070 w 40004"/>
              <a:gd name="T19" fmla="*/ 9225 h 20320"/>
              <a:gd name="T20" fmla="*/ 6283 w 40004"/>
              <a:gd name="T21" fmla="*/ 9225 h 20320"/>
              <a:gd name="T22" fmla="*/ 7386 w 40004"/>
              <a:gd name="T23" fmla="*/ 9679 h 20320"/>
              <a:gd name="T24" fmla="*/ 10093 w 40004"/>
              <a:gd name="T25" fmla="*/ 10978 h 20320"/>
              <a:gd name="T26" fmla="*/ 16755 w 40004"/>
              <a:gd name="T27" fmla="*/ 15394 h 20320"/>
              <a:gd name="T28" fmla="*/ 16489 w 40004"/>
              <a:gd name="T29" fmla="*/ 15153 h 20320"/>
              <a:gd name="T30" fmla="*/ 32753 w 40004"/>
              <a:gd name="T31" fmla="*/ 15153 h 20320"/>
              <a:gd name="T32" fmla="*/ 35995 w 40004"/>
              <a:gd name="T33" fmla="*/ 14820 h 20320"/>
              <a:gd name="T34" fmla="*/ 38167 w 40004"/>
              <a:gd name="T35" fmla="*/ 14517 h 20320"/>
              <a:gd name="T36" fmla="*/ 37822 w 40004"/>
              <a:gd name="T37" fmla="*/ 14125 h 20320"/>
              <a:gd name="T38" fmla="*/ 28721 w 40004"/>
              <a:gd name="T39" fmla="*/ 12521 h 20320"/>
              <a:gd name="T40" fmla="*/ 28263 w 40004"/>
              <a:gd name="T41" fmla="*/ 12492 h 20320"/>
              <a:gd name="T42" fmla="*/ 25087 w 40004"/>
              <a:gd name="T43" fmla="*/ 9651 h 20320"/>
              <a:gd name="T44" fmla="*/ 25070 w 40004"/>
              <a:gd name="T45" fmla="*/ 9225 h 20320"/>
              <a:gd name="T46" fmla="*/ 33097 w 40004"/>
              <a:gd name="T47" fmla="*/ 11736 h 20320"/>
              <a:gd name="T48" fmla="*/ 29211 w 40004"/>
              <a:gd name="T49" fmla="*/ 12521 h 20320"/>
              <a:gd name="T50" fmla="*/ 35404 w 40004"/>
              <a:gd name="T51" fmla="*/ 12521 h 20320"/>
              <a:gd name="T52" fmla="*/ 34918 w 40004"/>
              <a:gd name="T53" fmla="*/ 12310 h 20320"/>
              <a:gd name="T54" fmla="*/ 33633 w 40004"/>
              <a:gd name="T55" fmla="*/ 11857 h 20320"/>
              <a:gd name="T56" fmla="*/ 33097 w 40004"/>
              <a:gd name="T57" fmla="*/ 11736 h 20320"/>
              <a:gd name="T58" fmla="*/ 6638 w 40004"/>
              <a:gd name="T59" fmla="*/ 9651 h 20320"/>
              <a:gd name="T60" fmla="*/ 6929 w 40004"/>
              <a:gd name="T61" fmla="*/ 9799 h 20320"/>
              <a:gd name="T62" fmla="*/ 6638 w 40004"/>
              <a:gd name="T63" fmla="*/ 9651 h 20320"/>
              <a:gd name="T64" fmla="*/ 12531 w 40004"/>
              <a:gd name="T65" fmla="*/ 1754 h 20320"/>
              <a:gd name="T66" fmla="*/ 455 w 40004"/>
              <a:gd name="T67" fmla="*/ 3600 h 20320"/>
              <a:gd name="T68" fmla="*/ 808 w 40004"/>
              <a:gd name="T69" fmla="*/ 4506 h 20320"/>
              <a:gd name="T70" fmla="*/ 6638 w 40004"/>
              <a:gd name="T71" fmla="*/ 9651 h 20320"/>
              <a:gd name="T72" fmla="*/ 6283 w 40004"/>
              <a:gd name="T73" fmla="*/ 9225 h 20320"/>
              <a:gd name="T74" fmla="*/ 25070 w 40004"/>
              <a:gd name="T75" fmla="*/ 9225 h 20320"/>
              <a:gd name="T76" fmla="*/ 24409 w 40004"/>
              <a:gd name="T77" fmla="*/ 8348 h 20320"/>
              <a:gd name="T78" fmla="*/ 23919 w 40004"/>
              <a:gd name="T79" fmla="*/ 7653 h 20320"/>
              <a:gd name="T80" fmla="*/ 22893 w 40004"/>
              <a:gd name="T81" fmla="*/ 4506 h 20320"/>
              <a:gd name="T82" fmla="*/ 21368 w 40004"/>
              <a:gd name="T83" fmla="*/ 4266 h 20320"/>
              <a:gd name="T84" fmla="*/ 18927 w 40004"/>
              <a:gd name="T85" fmla="*/ 3751 h 20320"/>
              <a:gd name="T86" fmla="*/ 17120 w 40004"/>
              <a:gd name="T87" fmla="*/ 3297 h 20320"/>
              <a:gd name="T88" fmla="*/ 16377 w 40004"/>
              <a:gd name="T89" fmla="*/ 3054 h 20320"/>
              <a:gd name="T90" fmla="*/ 14583 w 40004"/>
              <a:gd name="T91" fmla="*/ 2511 h 20320"/>
              <a:gd name="T92" fmla="*/ 12531 w 40004"/>
              <a:gd name="T93" fmla="*/ 1754 h 20320"/>
              <a:gd name="T94" fmla="*/ 7464 w 40004"/>
              <a:gd name="T95" fmla="*/ 0 h 20320"/>
              <a:gd name="T96" fmla="*/ 0 w 40004"/>
              <a:gd name="T97" fmla="*/ 1695 h 20320"/>
              <a:gd name="T98" fmla="*/ 455 w 40004"/>
              <a:gd name="T99" fmla="*/ 3600 h 20320"/>
              <a:gd name="T100" fmla="*/ 945 w 40004"/>
              <a:gd name="T101" fmla="*/ 3297 h 20320"/>
              <a:gd name="T102" fmla="*/ 1446 w 40004"/>
              <a:gd name="T103" fmla="*/ 3054 h 20320"/>
              <a:gd name="T104" fmla="*/ 6472 w 40004"/>
              <a:gd name="T105" fmla="*/ 1754 h 20320"/>
              <a:gd name="T106" fmla="*/ 12531 w 40004"/>
              <a:gd name="T107" fmla="*/ 1754 h 20320"/>
              <a:gd name="T108" fmla="*/ 10895 w 40004"/>
              <a:gd name="T109" fmla="*/ 1088 h 20320"/>
              <a:gd name="T110" fmla="*/ 9937 w 40004"/>
              <a:gd name="T111" fmla="*/ 667 h 20320"/>
              <a:gd name="T112" fmla="*/ 8990 w 40004"/>
              <a:gd name="T113" fmla="*/ 212 h 20320"/>
              <a:gd name="T114" fmla="*/ 8835 w 40004"/>
              <a:gd name="T115" fmla="*/ 120 h 20320"/>
              <a:gd name="T116" fmla="*/ 8421 w 40004"/>
              <a:gd name="T117" fmla="*/ 61 h 20320"/>
              <a:gd name="T118" fmla="*/ 7464 w 40004"/>
              <a:gd name="T119" fmla="*/ 0 h 203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8" name="object 224"/>
          <p:cNvSpPr>
            <a:spLocks/>
          </p:cNvSpPr>
          <p:nvPr/>
        </p:nvSpPr>
        <p:spPr bwMode="auto">
          <a:xfrm>
            <a:off x="474663" y="595313"/>
            <a:ext cx="90487" cy="34925"/>
          </a:xfrm>
          <a:custGeom>
            <a:avLst/>
            <a:gdLst>
              <a:gd name="T0" fmla="*/ 30379 w 90170"/>
              <a:gd name="T1" fmla="*/ 25070 h 34290"/>
              <a:gd name="T2" fmla="*/ 33062 w 90170"/>
              <a:gd name="T3" fmla="*/ 25239 h 34290"/>
              <a:gd name="T4" fmla="*/ 43741 w 90170"/>
              <a:gd name="T5" fmla="*/ 35141 h 34290"/>
              <a:gd name="T6" fmla="*/ 45179 w 90170"/>
              <a:gd name="T7" fmla="*/ 36320 h 34290"/>
              <a:gd name="T8" fmla="*/ 50439 w 90170"/>
              <a:gd name="T9" fmla="*/ 36362 h 34290"/>
              <a:gd name="T10" fmla="*/ 85892 w 90170"/>
              <a:gd name="T11" fmla="*/ 30126 h 34290"/>
              <a:gd name="T12" fmla="*/ 89751 w 90170"/>
              <a:gd name="T13" fmla="*/ 28609 h 34290"/>
              <a:gd name="T14" fmla="*/ 63982 w 90170"/>
              <a:gd name="T15" fmla="*/ 15758 h 34290"/>
              <a:gd name="T16" fmla="*/ 17190 w 90170"/>
              <a:gd name="T17" fmla="*/ 15844 h 34290"/>
              <a:gd name="T18" fmla="*/ 18507 w 90170"/>
              <a:gd name="T19" fmla="*/ 15969 h 34290"/>
              <a:gd name="T20" fmla="*/ 28829 w 90170"/>
              <a:gd name="T21" fmla="*/ 25070 h 34290"/>
              <a:gd name="T22" fmla="*/ 90708 w 90170"/>
              <a:gd name="T23" fmla="*/ 22754 h 34290"/>
              <a:gd name="T24" fmla="*/ 85006 w 90170"/>
              <a:gd name="T25" fmla="*/ 22626 h 34290"/>
              <a:gd name="T26" fmla="*/ 68223 w 90170"/>
              <a:gd name="T27" fmla="*/ 17150 h 34290"/>
              <a:gd name="T28" fmla="*/ 66346 w 90170"/>
              <a:gd name="T29" fmla="*/ 16853 h 34290"/>
              <a:gd name="T30" fmla="*/ 64480 w 90170"/>
              <a:gd name="T31" fmla="*/ 16096 h 34290"/>
              <a:gd name="T32" fmla="*/ 90905 w 90170"/>
              <a:gd name="T33" fmla="*/ 21530 h 34290"/>
              <a:gd name="T34" fmla="*/ 88562 w 90170"/>
              <a:gd name="T35" fmla="*/ 22416 h 34290"/>
              <a:gd name="T36" fmla="*/ 86602 w 90170"/>
              <a:gd name="T37" fmla="*/ 22754 h 34290"/>
              <a:gd name="T38" fmla="*/ 90905 w 90170"/>
              <a:gd name="T39" fmla="*/ 21530 h 34290"/>
              <a:gd name="T40" fmla="*/ 42568 w 90170"/>
              <a:gd name="T41" fmla="*/ 5984 h 34290"/>
              <a:gd name="T42" fmla="*/ 38916 w 90170"/>
              <a:gd name="T43" fmla="*/ 7163 h 34290"/>
              <a:gd name="T44" fmla="*/ 35569 w 90170"/>
              <a:gd name="T45" fmla="*/ 7795 h 34290"/>
              <a:gd name="T46" fmla="*/ 2074 w 90170"/>
              <a:gd name="T47" fmla="*/ 12093 h 34290"/>
              <a:gd name="T48" fmla="*/ 5668 w 90170"/>
              <a:gd name="T49" fmla="*/ 18833 h 34290"/>
              <a:gd name="T50" fmla="*/ 9412 w 90170"/>
              <a:gd name="T51" fmla="*/ 17528 h 34290"/>
              <a:gd name="T52" fmla="*/ 15756 w 90170"/>
              <a:gd name="T53" fmla="*/ 15758 h 34290"/>
              <a:gd name="T54" fmla="*/ 63313 w 90170"/>
              <a:gd name="T55" fmla="*/ 15251 h 34290"/>
              <a:gd name="T56" fmla="*/ 61592 w 90170"/>
              <a:gd name="T57" fmla="*/ 9142 h 34290"/>
              <a:gd name="T58" fmla="*/ 49727 w 90170"/>
              <a:gd name="T59" fmla="*/ 5858 h 34290"/>
              <a:gd name="T60" fmla="*/ 47091 w 90170"/>
              <a:gd name="T61" fmla="*/ 5689 h 34290"/>
              <a:gd name="T62" fmla="*/ 44305 w 90170"/>
              <a:gd name="T63" fmla="*/ 5225 h 34290"/>
              <a:gd name="T64" fmla="*/ 80189 w 90170"/>
              <a:gd name="T65" fmla="*/ 85 h 34290"/>
              <a:gd name="T66" fmla="*/ 77274 w 90170"/>
              <a:gd name="T67" fmla="*/ 251 h 34290"/>
              <a:gd name="T68" fmla="*/ 74440 w 90170"/>
              <a:gd name="T69" fmla="*/ 462 h 34290"/>
              <a:gd name="T70" fmla="*/ 74031 w 90170"/>
              <a:gd name="T71" fmla="*/ 4297 h 34290"/>
              <a:gd name="T72" fmla="*/ 75920 w 90170"/>
              <a:gd name="T73" fmla="*/ 6234 h 34290"/>
              <a:gd name="T74" fmla="*/ 78114 w 90170"/>
              <a:gd name="T75" fmla="*/ 12893 h 34290"/>
              <a:gd name="T76" fmla="*/ 81372 w 90170"/>
              <a:gd name="T77" fmla="*/ 17150 h 34290"/>
              <a:gd name="T78" fmla="*/ 81585 w 90170"/>
              <a:gd name="T79" fmla="*/ 11166 h 34290"/>
              <a:gd name="T80" fmla="*/ 82138 w 90170"/>
              <a:gd name="T81" fmla="*/ 8258 h 34290"/>
              <a:gd name="T82" fmla="*/ 82538 w 90170"/>
              <a:gd name="T83" fmla="*/ 5815 h 34290"/>
              <a:gd name="T84" fmla="*/ 82103 w 90170"/>
              <a:gd name="T85" fmla="*/ 0 h 34290"/>
              <a:gd name="T86" fmla="*/ 44305 w 90170"/>
              <a:gd name="T87" fmla="*/ 5225 h 34290"/>
              <a:gd name="T88" fmla="*/ 47091 w 90170"/>
              <a:gd name="T89" fmla="*/ 5689 h 34290"/>
              <a:gd name="T90" fmla="*/ 49727 w 90170"/>
              <a:gd name="T91" fmla="*/ 5858 h 34290"/>
              <a:gd name="T92" fmla="*/ 52118 w 90170"/>
              <a:gd name="T93" fmla="*/ 5815 h 34290"/>
              <a:gd name="T94" fmla="*/ 64200 w 90170"/>
              <a:gd name="T95" fmla="*/ 5646 h 34290"/>
              <a:gd name="T96" fmla="*/ 65273 w 90170"/>
              <a:gd name="T97" fmla="*/ 5139 h 34290"/>
              <a:gd name="T98" fmla="*/ 67501 w 90170"/>
              <a:gd name="T99" fmla="*/ 4551 h 34290"/>
              <a:gd name="T100" fmla="*/ 68142 w 90170"/>
              <a:gd name="T101" fmla="*/ 3582 h 34290"/>
              <a:gd name="T102" fmla="*/ 50684 w 90170"/>
              <a:gd name="T103" fmla="*/ 3370 h 34290"/>
              <a:gd name="T104" fmla="*/ 64200 w 90170"/>
              <a:gd name="T105" fmla="*/ 5646 h 34290"/>
              <a:gd name="T106" fmla="*/ 52118 w 90170"/>
              <a:gd name="T107" fmla="*/ 5815 h 34290"/>
              <a:gd name="T108" fmla="*/ 63846 w 90170"/>
              <a:gd name="T109" fmla="*/ 5858 h 34290"/>
              <a:gd name="T110" fmla="*/ 68818 w 90170"/>
              <a:gd name="T111" fmla="*/ 1011 h 34290"/>
              <a:gd name="T112" fmla="*/ 65436 w 90170"/>
              <a:gd name="T113" fmla="*/ 1389 h 34290"/>
              <a:gd name="T114" fmla="*/ 58252 w 90170"/>
              <a:gd name="T115" fmla="*/ 2360 h 34290"/>
              <a:gd name="T116" fmla="*/ 50684 w 90170"/>
              <a:gd name="T117" fmla="*/ 3370 h 34290"/>
              <a:gd name="T118" fmla="*/ 68604 w 90170"/>
              <a:gd name="T119" fmla="*/ 2360 h 34290"/>
              <a:gd name="T120" fmla="*/ 68818 w 90170"/>
              <a:gd name="T121" fmla="*/ 1011 h 342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69" name="object 225"/>
          <p:cNvSpPr>
            <a:spLocks/>
          </p:cNvSpPr>
          <p:nvPr/>
        </p:nvSpPr>
        <p:spPr bwMode="auto">
          <a:xfrm>
            <a:off x="495300" y="584200"/>
            <a:ext cx="12700" cy="11113"/>
          </a:xfrm>
          <a:custGeom>
            <a:avLst/>
            <a:gdLst>
              <a:gd name="T0" fmla="*/ 620 w 12700"/>
              <a:gd name="T1" fmla="*/ 0 h 10795"/>
              <a:gd name="T2" fmla="*/ 540 w 12700"/>
              <a:gd name="T3" fmla="*/ 1406 h 10795"/>
              <a:gd name="T4" fmla="*/ 423 w 12700"/>
              <a:gd name="T5" fmla="*/ 2374 h 10795"/>
              <a:gd name="T6" fmla="*/ 0 w 12700"/>
              <a:gd name="T7" fmla="*/ 4882 h 10795"/>
              <a:gd name="T8" fmla="*/ 701 w 12700"/>
              <a:gd name="T9" fmla="*/ 5187 h 10795"/>
              <a:gd name="T10" fmla="*/ 5624 w 12700"/>
              <a:gd name="T11" fmla="*/ 10640 h 10795"/>
              <a:gd name="T12" fmla="*/ 5933 w 12700"/>
              <a:gd name="T13" fmla="*/ 11300 h 10795"/>
              <a:gd name="T14" fmla="*/ 6163 w 12700"/>
              <a:gd name="T15" fmla="*/ 11960 h 10795"/>
              <a:gd name="T16" fmla="*/ 7233 w 12700"/>
              <a:gd name="T17" fmla="*/ 11654 h 10795"/>
              <a:gd name="T18" fmla="*/ 9981 w 12700"/>
              <a:gd name="T19" fmla="*/ 10640 h 10795"/>
              <a:gd name="T20" fmla="*/ 11913 w 12700"/>
              <a:gd name="T21" fmla="*/ 9807 h 10795"/>
              <a:gd name="T22" fmla="*/ 12385 w 12700"/>
              <a:gd name="T23" fmla="*/ 9542 h 10795"/>
              <a:gd name="T24" fmla="*/ 11839 w 12700"/>
              <a:gd name="T25" fmla="*/ 9060 h 10795"/>
              <a:gd name="T26" fmla="*/ 11701 w 12700"/>
              <a:gd name="T27" fmla="*/ 8962 h 10795"/>
              <a:gd name="T28" fmla="*/ 1839 w 12700"/>
              <a:gd name="T29" fmla="*/ 483 h 10795"/>
              <a:gd name="T30" fmla="*/ 620 w 12700"/>
              <a:gd name="T31" fmla="*/ 0 h 10795"/>
              <a:gd name="T32" fmla="*/ 11731 w 12700"/>
              <a:gd name="T33" fmla="*/ 8962 h 10795"/>
              <a:gd name="T34" fmla="*/ 11659 w 12700"/>
              <a:gd name="T35" fmla="*/ 8840 h 107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0" name="object 226"/>
          <p:cNvSpPr>
            <a:spLocks/>
          </p:cNvSpPr>
          <p:nvPr/>
        </p:nvSpPr>
        <p:spPr bwMode="auto">
          <a:xfrm>
            <a:off x="495300" y="585788"/>
            <a:ext cx="1588" cy="1587"/>
          </a:xfrm>
          <a:custGeom>
            <a:avLst/>
            <a:gdLst>
              <a:gd name="T0" fmla="*/ 34 w 634"/>
              <a:gd name="T1" fmla="*/ 0 h 634"/>
            </a:gdLst>
            <a:ahLst/>
            <a:cxnLst>
              <a:cxn ang="0">
                <a:pos x="T0" y="T1"/>
              </a:cxn>
            </a:cxnLst>
            <a:rect l="0" t="0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1" name="object 227"/>
          <p:cNvSpPr>
            <a:spLocks/>
          </p:cNvSpPr>
          <p:nvPr/>
        </p:nvSpPr>
        <p:spPr bwMode="auto">
          <a:xfrm>
            <a:off x="400050" y="635000"/>
            <a:ext cx="87313" cy="36513"/>
          </a:xfrm>
          <a:custGeom>
            <a:avLst/>
            <a:gdLst>
              <a:gd name="T0" fmla="*/ 37922 w 86359"/>
              <a:gd name="T1" fmla="*/ 0 h 36829"/>
              <a:gd name="T2" fmla="*/ 37755 w 86359"/>
              <a:gd name="T3" fmla="*/ 188 h 36829"/>
              <a:gd name="T4" fmla="*/ 38007 w 86359"/>
              <a:gd name="T5" fmla="*/ 113 h 36829"/>
              <a:gd name="T6" fmla="*/ 37922 w 86359"/>
              <a:gd name="T7" fmla="*/ 0 h 36829"/>
              <a:gd name="T8" fmla="*/ 0 w 86359"/>
              <a:gd name="T9" fmla="*/ 2233 h 36829"/>
              <a:gd name="T10" fmla="*/ 21197 w 86359"/>
              <a:gd name="T11" fmla="*/ 11272 h 36829"/>
              <a:gd name="T12" fmla="*/ 22406 w 86359"/>
              <a:gd name="T13" fmla="*/ 11688 h 36829"/>
              <a:gd name="T14" fmla="*/ 37959 w 86359"/>
              <a:gd name="T15" fmla="*/ 25572 h 36829"/>
              <a:gd name="T16" fmla="*/ 38619 w 86359"/>
              <a:gd name="T17" fmla="*/ 26593 h 36829"/>
              <a:gd name="T18" fmla="*/ 49303 w 86359"/>
              <a:gd name="T19" fmla="*/ 34990 h 36829"/>
              <a:gd name="T20" fmla="*/ 49915 w 86359"/>
              <a:gd name="T21" fmla="*/ 34953 h 36829"/>
              <a:gd name="T22" fmla="*/ 53208 w 86359"/>
              <a:gd name="T23" fmla="*/ 33968 h 36829"/>
              <a:gd name="T24" fmla="*/ 56164 w 86359"/>
              <a:gd name="T25" fmla="*/ 33213 h 36829"/>
              <a:gd name="T26" fmla="*/ 78802 w 86359"/>
              <a:gd name="T27" fmla="*/ 30035 h 36829"/>
              <a:gd name="T28" fmla="*/ 80148 w 86359"/>
              <a:gd name="T29" fmla="*/ 30035 h 36829"/>
              <a:gd name="T30" fmla="*/ 81964 w 86359"/>
              <a:gd name="T31" fmla="*/ 29997 h 36829"/>
              <a:gd name="T32" fmla="*/ 90098 w 86359"/>
              <a:gd name="T33" fmla="*/ 27539 h 36829"/>
              <a:gd name="T34" fmla="*/ 88571 w 86359"/>
              <a:gd name="T35" fmla="*/ 27008 h 36829"/>
              <a:gd name="T36" fmla="*/ 84259 w 86359"/>
              <a:gd name="T37" fmla="*/ 25382 h 36829"/>
              <a:gd name="T38" fmla="*/ 66149 w 86359"/>
              <a:gd name="T39" fmla="*/ 15319 h 36829"/>
              <a:gd name="T40" fmla="*/ 64623 w 86359"/>
              <a:gd name="T41" fmla="*/ 14338 h 36829"/>
              <a:gd name="T42" fmla="*/ 52091 w 86359"/>
              <a:gd name="T43" fmla="*/ 10327 h 36829"/>
              <a:gd name="T44" fmla="*/ 51188 w 86359"/>
              <a:gd name="T45" fmla="*/ 9949 h 36829"/>
              <a:gd name="T46" fmla="*/ 50288 w 86359"/>
              <a:gd name="T47" fmla="*/ 9608 h 36829"/>
              <a:gd name="T48" fmla="*/ 48606 w 86359"/>
              <a:gd name="T49" fmla="*/ 8814 h 36829"/>
              <a:gd name="T50" fmla="*/ 46183 w 86359"/>
              <a:gd name="T51" fmla="*/ 7490 h 36829"/>
              <a:gd name="T52" fmla="*/ 38331 w 86359"/>
              <a:gd name="T53" fmla="*/ 7490 h 36829"/>
              <a:gd name="T54" fmla="*/ 20703 w 86359"/>
              <a:gd name="T55" fmla="*/ 5144 h 36829"/>
              <a:gd name="T56" fmla="*/ 19346 w 86359"/>
              <a:gd name="T57" fmla="*/ 4842 h 36829"/>
              <a:gd name="T58" fmla="*/ 16846 w 86359"/>
              <a:gd name="T59" fmla="*/ 4123 h 36829"/>
              <a:gd name="T60" fmla="*/ 14587 w 86359"/>
              <a:gd name="T61" fmla="*/ 3443 h 36829"/>
              <a:gd name="T62" fmla="*/ 12616 w 86359"/>
              <a:gd name="T63" fmla="*/ 2799 h 36829"/>
              <a:gd name="T64" fmla="*/ 11898 w 86359"/>
              <a:gd name="T65" fmla="*/ 2534 h 36829"/>
              <a:gd name="T66" fmla="*/ 2222 w 86359"/>
              <a:gd name="T67" fmla="*/ 2534 h 36829"/>
              <a:gd name="T68" fmla="*/ 1478 w 86359"/>
              <a:gd name="T69" fmla="*/ 2496 h 36829"/>
              <a:gd name="T70" fmla="*/ 744 w 86359"/>
              <a:gd name="T71" fmla="*/ 2421 h 36829"/>
              <a:gd name="T72" fmla="*/ 0 w 86359"/>
              <a:gd name="T73" fmla="*/ 2233 h 36829"/>
              <a:gd name="T74" fmla="*/ 52378 w 86359"/>
              <a:gd name="T75" fmla="*/ 10289 h 36829"/>
              <a:gd name="T76" fmla="*/ 52091 w 86359"/>
              <a:gd name="T77" fmla="*/ 10327 h 36829"/>
              <a:gd name="T78" fmla="*/ 53040 w 86359"/>
              <a:gd name="T79" fmla="*/ 10327 h 36829"/>
              <a:gd name="T80" fmla="*/ 52378 w 86359"/>
              <a:gd name="T81" fmla="*/ 10289 h 36829"/>
              <a:gd name="T82" fmla="*/ 45601 w 86359"/>
              <a:gd name="T83" fmla="*/ 7111 h 36829"/>
              <a:gd name="T84" fmla="*/ 43752 w 86359"/>
              <a:gd name="T85" fmla="*/ 7301 h 36829"/>
              <a:gd name="T86" fmla="*/ 41947 w 86359"/>
              <a:gd name="T87" fmla="*/ 7414 h 36829"/>
              <a:gd name="T88" fmla="*/ 38331 w 86359"/>
              <a:gd name="T89" fmla="*/ 7490 h 36829"/>
              <a:gd name="T90" fmla="*/ 46183 w 86359"/>
              <a:gd name="T91" fmla="*/ 7490 h 36829"/>
              <a:gd name="T92" fmla="*/ 45601 w 86359"/>
              <a:gd name="T93" fmla="*/ 7111 h 36829"/>
              <a:gd name="T94" fmla="*/ 7809 w 86359"/>
              <a:gd name="T95" fmla="*/ 908 h 36829"/>
              <a:gd name="T96" fmla="*/ 2920 w 86359"/>
              <a:gd name="T97" fmla="*/ 2534 h 36829"/>
              <a:gd name="T98" fmla="*/ 11898 w 86359"/>
              <a:gd name="T99" fmla="*/ 2534 h 36829"/>
              <a:gd name="T100" fmla="*/ 8626 w 86359"/>
              <a:gd name="T101" fmla="*/ 1287 h 36829"/>
              <a:gd name="T102" fmla="*/ 8016 w 86359"/>
              <a:gd name="T103" fmla="*/ 1022 h 36829"/>
              <a:gd name="T104" fmla="*/ 7809 w 86359"/>
              <a:gd name="T105" fmla="*/ 908 h 368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lnTo>
                  <a:pt x="36292" y="0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2" name="object 228"/>
          <p:cNvSpPr>
            <a:spLocks/>
          </p:cNvSpPr>
          <p:nvPr/>
        </p:nvSpPr>
        <p:spPr bwMode="auto">
          <a:xfrm>
            <a:off x="458788" y="609600"/>
            <a:ext cx="68262" cy="52388"/>
          </a:xfrm>
          <a:custGeom>
            <a:avLst/>
            <a:gdLst>
              <a:gd name="T0" fmla="*/ 16201 w 68579"/>
              <a:gd name="T1" fmla="*/ 43648 h 52070"/>
              <a:gd name="T2" fmla="*/ 18910 w 68579"/>
              <a:gd name="T3" fmla="*/ 46698 h 52070"/>
              <a:gd name="T4" fmla="*/ 31023 w 68579"/>
              <a:gd name="T5" fmla="*/ 52998 h 52070"/>
              <a:gd name="T6" fmla="*/ 37435 w 68579"/>
              <a:gd name="T7" fmla="*/ 44573 h 52070"/>
              <a:gd name="T8" fmla="*/ 67267 w 68579"/>
              <a:gd name="T9" fmla="*/ 27160 h 52070"/>
              <a:gd name="T10" fmla="*/ 6211 w 68579"/>
              <a:gd name="T11" fmla="*/ 28926 h 52070"/>
              <a:gd name="T12" fmla="*/ 6290 w 68579"/>
              <a:gd name="T13" fmla="*/ 35946 h 52070"/>
              <a:gd name="T14" fmla="*/ 15659 w 68579"/>
              <a:gd name="T15" fmla="*/ 43729 h 52070"/>
              <a:gd name="T16" fmla="*/ 37165 w 68579"/>
              <a:gd name="T17" fmla="*/ 43648 h 52070"/>
              <a:gd name="T18" fmla="*/ 36318 w 68579"/>
              <a:gd name="T19" fmla="*/ 41923 h 52070"/>
              <a:gd name="T20" fmla="*/ 37198 w 68579"/>
              <a:gd name="T21" fmla="*/ 41123 h 52070"/>
              <a:gd name="T22" fmla="*/ 38507 w 68579"/>
              <a:gd name="T23" fmla="*/ 41001 h 52070"/>
              <a:gd name="T24" fmla="*/ 39704 w 68579"/>
              <a:gd name="T25" fmla="*/ 40801 h 52070"/>
              <a:gd name="T26" fmla="*/ 40754 w 68579"/>
              <a:gd name="T27" fmla="*/ 40520 h 52070"/>
              <a:gd name="T28" fmla="*/ 60638 w 68579"/>
              <a:gd name="T29" fmla="*/ 36708 h 52070"/>
              <a:gd name="T30" fmla="*/ 67267 w 68579"/>
              <a:gd name="T31" fmla="*/ 27160 h 52070"/>
              <a:gd name="T32" fmla="*/ 45810 w 68579"/>
              <a:gd name="T33" fmla="*/ 36708 h 52070"/>
              <a:gd name="T34" fmla="*/ 49818 w 68579"/>
              <a:gd name="T35" fmla="*/ 37351 h 52070"/>
              <a:gd name="T36" fmla="*/ 53329 w 68579"/>
              <a:gd name="T37" fmla="*/ 37591 h 52070"/>
              <a:gd name="T38" fmla="*/ 56343 w 68579"/>
              <a:gd name="T39" fmla="*/ 37512 h 52070"/>
              <a:gd name="T40" fmla="*/ 58895 w 68579"/>
              <a:gd name="T41" fmla="*/ 37190 h 52070"/>
              <a:gd name="T42" fmla="*/ 60638 w 68579"/>
              <a:gd name="T43" fmla="*/ 36708 h 52070"/>
              <a:gd name="T44" fmla="*/ 11652 w 68579"/>
              <a:gd name="T45" fmla="*/ 5617 h 52070"/>
              <a:gd name="T46" fmla="*/ 10298 w 68579"/>
              <a:gd name="T47" fmla="*/ 6740 h 52070"/>
              <a:gd name="T48" fmla="*/ 7983 w 68579"/>
              <a:gd name="T49" fmla="*/ 8344 h 52070"/>
              <a:gd name="T50" fmla="*/ 504 w 68579"/>
              <a:gd name="T51" fmla="*/ 25233 h 52070"/>
              <a:gd name="T52" fmla="*/ 6245 w 68579"/>
              <a:gd name="T53" fmla="*/ 27160 h 52070"/>
              <a:gd name="T54" fmla="*/ 57111 w 68579"/>
              <a:gd name="T55" fmla="*/ 20380 h 52070"/>
              <a:gd name="T56" fmla="*/ 57698 w 68579"/>
              <a:gd name="T57" fmla="*/ 17972 h 52070"/>
              <a:gd name="T58" fmla="*/ 57540 w 68579"/>
              <a:gd name="T59" fmla="*/ 15005 h 52070"/>
              <a:gd name="T60" fmla="*/ 39916 w 68579"/>
              <a:gd name="T61" fmla="*/ 7622 h 52070"/>
              <a:gd name="T62" fmla="*/ 20107 w 68579"/>
              <a:gd name="T63" fmla="*/ 2888 h 52070"/>
              <a:gd name="T64" fmla="*/ 17172 w 68579"/>
              <a:gd name="T65" fmla="*/ 2045 h 52070"/>
              <a:gd name="T66" fmla="*/ 43293 w 68579"/>
              <a:gd name="T67" fmla="*/ 8866 h 52070"/>
              <a:gd name="T68" fmla="*/ 39974 w 68579"/>
              <a:gd name="T69" fmla="*/ 9027 h 52070"/>
              <a:gd name="T70" fmla="*/ 46614 w 68579"/>
              <a:gd name="T71" fmla="*/ 8987 h 52070"/>
              <a:gd name="T72" fmla="*/ 43293 w 68579"/>
              <a:gd name="T73" fmla="*/ 8866 h 52070"/>
              <a:gd name="T74" fmla="*/ 24113 w 68579"/>
              <a:gd name="T75" fmla="*/ 1926 h 52070"/>
              <a:gd name="T76" fmla="*/ 20762 w 68579"/>
              <a:gd name="T77" fmla="*/ 2929 h 52070"/>
              <a:gd name="T78" fmla="*/ 31915 w 68579"/>
              <a:gd name="T79" fmla="*/ 79 h 520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3" name="object 229"/>
          <p:cNvSpPr>
            <a:spLocks/>
          </p:cNvSpPr>
          <p:nvPr/>
        </p:nvSpPr>
        <p:spPr bwMode="auto">
          <a:xfrm>
            <a:off x="481013" y="579438"/>
            <a:ext cx="20637" cy="17462"/>
          </a:xfrm>
          <a:custGeom>
            <a:avLst/>
            <a:gdLst>
              <a:gd name="T0" fmla="*/ 18096 w 20954"/>
              <a:gd name="T1" fmla="*/ 12751 h 17779"/>
              <a:gd name="T2" fmla="*/ 9910 w 20954"/>
              <a:gd name="T3" fmla="*/ 12751 h 17779"/>
              <a:gd name="T4" fmla="*/ 10462 w 20954"/>
              <a:gd name="T5" fmla="*/ 12897 h 17779"/>
              <a:gd name="T6" fmla="*/ 11855 w 20954"/>
              <a:gd name="T7" fmla="*/ 13517 h 17779"/>
              <a:gd name="T8" fmla="*/ 12171 w 20954"/>
              <a:gd name="T9" fmla="*/ 13699 h 17779"/>
              <a:gd name="T10" fmla="*/ 13427 w 20954"/>
              <a:gd name="T11" fmla="*/ 14535 h 17779"/>
              <a:gd name="T12" fmla="*/ 13795 w 20954"/>
              <a:gd name="T13" fmla="*/ 14901 h 17779"/>
              <a:gd name="T14" fmla="*/ 14206 w 20954"/>
              <a:gd name="T15" fmla="*/ 15266 h 17779"/>
              <a:gd name="T16" fmla="*/ 14866 w 20954"/>
              <a:gd name="T17" fmla="*/ 16140 h 17779"/>
              <a:gd name="T18" fmla="*/ 16056 w 20954"/>
              <a:gd name="T19" fmla="*/ 15848 h 17779"/>
              <a:gd name="T20" fmla="*/ 17494 w 20954"/>
              <a:gd name="T21" fmla="*/ 15630 h 17779"/>
              <a:gd name="T22" fmla="*/ 18414 w 20954"/>
              <a:gd name="T23" fmla="*/ 15557 h 17779"/>
              <a:gd name="T24" fmla="*/ 19453 w 20954"/>
              <a:gd name="T25" fmla="*/ 15557 h 17779"/>
              <a:gd name="T26" fmla="*/ 19193 w 20954"/>
              <a:gd name="T27" fmla="*/ 14754 h 17779"/>
              <a:gd name="T28" fmla="*/ 18565 w 20954"/>
              <a:gd name="T29" fmla="*/ 13444 h 17779"/>
              <a:gd name="T30" fmla="*/ 18096 w 20954"/>
              <a:gd name="T31" fmla="*/ 12751 h 17779"/>
              <a:gd name="T32" fmla="*/ 7140 w 20954"/>
              <a:gd name="T33" fmla="*/ 728 h 17779"/>
              <a:gd name="T34" fmla="*/ 0 w 20954"/>
              <a:gd name="T35" fmla="*/ 5064 h 17779"/>
              <a:gd name="T36" fmla="*/ 324 w 20954"/>
              <a:gd name="T37" fmla="*/ 6339 h 17779"/>
              <a:gd name="T38" fmla="*/ 626 w 20954"/>
              <a:gd name="T39" fmla="*/ 7068 h 17779"/>
              <a:gd name="T40" fmla="*/ 994 w 20954"/>
              <a:gd name="T41" fmla="*/ 7833 h 17779"/>
              <a:gd name="T42" fmla="*/ 1470 w 20954"/>
              <a:gd name="T43" fmla="*/ 8706 h 17779"/>
              <a:gd name="T44" fmla="*/ 2032 w 20954"/>
              <a:gd name="T45" fmla="*/ 9507 h 17779"/>
              <a:gd name="T46" fmla="*/ 2132 w 20954"/>
              <a:gd name="T47" fmla="*/ 10347 h 17779"/>
              <a:gd name="T48" fmla="*/ 6134 w 20954"/>
              <a:gd name="T49" fmla="*/ 13699 h 17779"/>
              <a:gd name="T50" fmla="*/ 6654 w 20954"/>
              <a:gd name="T51" fmla="*/ 13662 h 17779"/>
              <a:gd name="T52" fmla="*/ 7800 w 20954"/>
              <a:gd name="T53" fmla="*/ 13444 h 17779"/>
              <a:gd name="T54" fmla="*/ 9174 w 20954"/>
              <a:gd name="T55" fmla="*/ 13043 h 17779"/>
              <a:gd name="T56" fmla="*/ 9910 w 20954"/>
              <a:gd name="T57" fmla="*/ 12751 h 17779"/>
              <a:gd name="T58" fmla="*/ 18096 w 20954"/>
              <a:gd name="T59" fmla="*/ 12751 h 17779"/>
              <a:gd name="T60" fmla="*/ 13902 w 20954"/>
              <a:gd name="T61" fmla="*/ 9364 h 17779"/>
              <a:gd name="T62" fmla="*/ 13502 w 20954"/>
              <a:gd name="T63" fmla="*/ 9180 h 17779"/>
              <a:gd name="T64" fmla="*/ 13870 w 20954"/>
              <a:gd name="T65" fmla="*/ 7323 h 17779"/>
              <a:gd name="T66" fmla="*/ 13987 w 20954"/>
              <a:gd name="T67" fmla="*/ 6339 h 17779"/>
              <a:gd name="T68" fmla="*/ 13946 w 20954"/>
              <a:gd name="T69" fmla="*/ 3023 h 17779"/>
              <a:gd name="T70" fmla="*/ 13702 w 20954"/>
              <a:gd name="T71" fmla="*/ 2075 h 17779"/>
              <a:gd name="T72" fmla="*/ 13351 w 20954"/>
              <a:gd name="T73" fmla="*/ 1310 h 17779"/>
              <a:gd name="T74" fmla="*/ 12871 w 20954"/>
              <a:gd name="T75" fmla="*/ 764 h 17779"/>
              <a:gd name="T76" fmla="*/ 7649 w 20954"/>
              <a:gd name="T77" fmla="*/ 764 h 17779"/>
              <a:gd name="T78" fmla="*/ 7140 w 20954"/>
              <a:gd name="T79" fmla="*/ 728 h 17779"/>
              <a:gd name="T80" fmla="*/ 11133 w 20954"/>
              <a:gd name="T81" fmla="*/ 0 h 17779"/>
              <a:gd name="T82" fmla="*/ 7649 w 20954"/>
              <a:gd name="T83" fmla="*/ 764 h 17779"/>
              <a:gd name="T84" fmla="*/ 12871 w 20954"/>
              <a:gd name="T85" fmla="*/ 764 h 17779"/>
              <a:gd name="T86" fmla="*/ 12465 w 20954"/>
              <a:gd name="T87" fmla="*/ 437 h 17779"/>
              <a:gd name="T88" fmla="*/ 12052 w 20954"/>
              <a:gd name="T89" fmla="*/ 218 h 17779"/>
              <a:gd name="T90" fmla="*/ 11609 w 20954"/>
              <a:gd name="T91" fmla="*/ 73 h 17779"/>
              <a:gd name="T92" fmla="*/ 11133 w 20954"/>
              <a:gd name="T93" fmla="*/ 0 h 1777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4" name="object 230"/>
          <p:cNvSpPr>
            <a:spLocks/>
          </p:cNvSpPr>
          <p:nvPr/>
        </p:nvSpPr>
        <p:spPr bwMode="auto">
          <a:xfrm>
            <a:off x="476250" y="579438"/>
            <a:ext cx="71438" cy="23812"/>
          </a:xfrm>
          <a:custGeom>
            <a:avLst/>
            <a:gdLst>
              <a:gd name="T0" fmla="*/ 0 w 72390"/>
              <a:gd name="T1" fmla="*/ 17369 h 24765"/>
              <a:gd name="T2" fmla="*/ 1264 w 72390"/>
              <a:gd name="T3" fmla="*/ 21151 h 24765"/>
              <a:gd name="T4" fmla="*/ 3915 w 72390"/>
              <a:gd name="T5" fmla="*/ 21016 h 24765"/>
              <a:gd name="T6" fmla="*/ 31709 w 72390"/>
              <a:gd name="T7" fmla="*/ 17435 h 24765"/>
              <a:gd name="T8" fmla="*/ 2464 w 72390"/>
              <a:gd name="T9" fmla="*/ 17435 h 24765"/>
              <a:gd name="T10" fmla="*/ 0 w 72390"/>
              <a:gd name="T11" fmla="*/ 17369 h 24765"/>
              <a:gd name="T12" fmla="*/ 68384 w 72390"/>
              <a:gd name="T13" fmla="*/ 0 h 24765"/>
              <a:gd name="T14" fmla="*/ 49220 w 72390"/>
              <a:gd name="T15" fmla="*/ 8969 h 24765"/>
              <a:gd name="T16" fmla="*/ 47356 w 72390"/>
              <a:gd name="T17" fmla="*/ 9672 h 24765"/>
              <a:gd name="T18" fmla="*/ 7939 w 72390"/>
              <a:gd name="T19" fmla="*/ 17403 h 24765"/>
              <a:gd name="T20" fmla="*/ 5103 w 72390"/>
              <a:gd name="T21" fmla="*/ 17435 h 24765"/>
              <a:gd name="T22" fmla="*/ 31709 w 72390"/>
              <a:gd name="T23" fmla="*/ 17435 h 24765"/>
              <a:gd name="T24" fmla="*/ 52133 w 72390"/>
              <a:gd name="T25" fmla="*/ 12551 h 24765"/>
              <a:gd name="T26" fmla="*/ 53212 w 72390"/>
              <a:gd name="T27" fmla="*/ 12249 h 24765"/>
              <a:gd name="T28" fmla="*/ 68351 w 72390"/>
              <a:gd name="T29" fmla="*/ 200 h 24765"/>
              <a:gd name="T30" fmla="*/ 68384 w 72390"/>
              <a:gd name="T31" fmla="*/ 0 h 247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5" name="object 231"/>
          <p:cNvSpPr>
            <a:spLocks/>
          </p:cNvSpPr>
          <p:nvPr/>
        </p:nvSpPr>
        <p:spPr bwMode="auto">
          <a:xfrm>
            <a:off x="484188" y="579438"/>
            <a:ext cx="9525" cy="12700"/>
          </a:xfrm>
          <a:custGeom>
            <a:avLst/>
            <a:gdLst>
              <a:gd name="T0" fmla="*/ 8351 w 8890"/>
              <a:gd name="T1" fmla="*/ 0 h 11429"/>
              <a:gd name="T2" fmla="*/ 7515 w 8890"/>
              <a:gd name="T3" fmla="*/ 0 h 11429"/>
              <a:gd name="T4" fmla="*/ 6575 w 8890"/>
              <a:gd name="T5" fmla="*/ 178 h 11429"/>
              <a:gd name="T6" fmla="*/ 6380 w 8890"/>
              <a:gd name="T7" fmla="*/ 298 h 11429"/>
              <a:gd name="T8" fmla="*/ 6129 w 8890"/>
              <a:gd name="T9" fmla="*/ 2029 h 11429"/>
              <a:gd name="T10" fmla="*/ 5849 w 8890"/>
              <a:gd name="T11" fmla="*/ 3344 h 11429"/>
              <a:gd name="T12" fmla="*/ 514 w 8890"/>
              <a:gd name="T13" fmla="*/ 12893 h 11429"/>
              <a:gd name="T14" fmla="*/ 106 w 8890"/>
              <a:gd name="T15" fmla="*/ 13969 h 11429"/>
              <a:gd name="T16" fmla="*/ 2181 w 8890"/>
              <a:gd name="T17" fmla="*/ 17252 h 11429"/>
              <a:gd name="T18" fmla="*/ 3272 w 8890"/>
              <a:gd name="T19" fmla="*/ 17134 h 11429"/>
              <a:gd name="T20" fmla="*/ 11074 w 8890"/>
              <a:gd name="T21" fmla="*/ 5909 h 11429"/>
              <a:gd name="T22" fmla="*/ 10928 w 8890"/>
              <a:gd name="T23" fmla="*/ 3344 h 11429"/>
              <a:gd name="T24" fmla="*/ 10834 w 8890"/>
              <a:gd name="T25" fmla="*/ 2865 h 11429"/>
              <a:gd name="T26" fmla="*/ 10623 w 8890"/>
              <a:gd name="T27" fmla="*/ 2029 h 11429"/>
              <a:gd name="T28" fmla="*/ 10472 w 8890"/>
              <a:gd name="T29" fmla="*/ 1673 h 11429"/>
              <a:gd name="T30" fmla="*/ 10259 w 8890"/>
              <a:gd name="T31" fmla="*/ 1373 h 11429"/>
              <a:gd name="T32" fmla="*/ 10108 w 8890"/>
              <a:gd name="T33" fmla="*/ 1075 h 11429"/>
              <a:gd name="T34" fmla="*/ 9684 w 8890"/>
              <a:gd name="T35" fmla="*/ 596 h 11429"/>
              <a:gd name="T36" fmla="*/ 9274 w 8890"/>
              <a:gd name="T37" fmla="*/ 298 h 11429"/>
              <a:gd name="T38" fmla="*/ 8804 w 8890"/>
              <a:gd name="T39" fmla="*/ 121 h 11429"/>
              <a:gd name="T40" fmla="*/ 8351 w 8890"/>
              <a:gd name="T41" fmla="*/ 0 h 114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6" name="object 232"/>
          <p:cNvSpPr>
            <a:spLocks/>
          </p:cNvSpPr>
          <p:nvPr/>
        </p:nvSpPr>
        <p:spPr bwMode="auto">
          <a:xfrm>
            <a:off x="469900" y="635000"/>
            <a:ext cx="6350" cy="15875"/>
          </a:xfrm>
          <a:custGeom>
            <a:avLst/>
            <a:gdLst>
              <a:gd name="T0" fmla="*/ 0 w 6984"/>
              <a:gd name="T1" fmla="*/ 0 h 16509"/>
              <a:gd name="T2" fmla="*/ 3788 w 6984"/>
              <a:gd name="T3" fmla="*/ 13659 h 16509"/>
              <a:gd name="T4" fmla="*/ 4031 w 6984"/>
              <a:gd name="T5" fmla="*/ 13592 h 16509"/>
              <a:gd name="T6" fmla="*/ 4196 w 6984"/>
              <a:gd name="T7" fmla="*/ 13458 h 16509"/>
              <a:gd name="T8" fmla="*/ 4331 w 6984"/>
              <a:gd name="T9" fmla="*/ 13223 h 16509"/>
              <a:gd name="T10" fmla="*/ 4487 w 6984"/>
              <a:gd name="T11" fmla="*/ 12620 h 16509"/>
              <a:gd name="T12" fmla="*/ 4445 w 6984"/>
              <a:gd name="T13" fmla="*/ 10611 h 16509"/>
              <a:gd name="T14" fmla="*/ 0 w 6984"/>
              <a:gd name="T15" fmla="*/ 0 h 1650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7" name="object 233"/>
          <p:cNvSpPr>
            <a:spLocks/>
          </p:cNvSpPr>
          <p:nvPr/>
        </p:nvSpPr>
        <p:spPr bwMode="auto">
          <a:xfrm>
            <a:off x="481013" y="646113"/>
            <a:ext cx="12700" cy="12700"/>
          </a:xfrm>
          <a:custGeom>
            <a:avLst/>
            <a:gdLst>
              <a:gd name="T0" fmla="*/ 0 w 13334"/>
              <a:gd name="T1" fmla="*/ 0 h 11429"/>
              <a:gd name="T2" fmla="*/ 9255 w 13334"/>
              <a:gd name="T3" fmla="*/ 17073 h 11429"/>
              <a:gd name="T4" fmla="*/ 9926 w 13334"/>
              <a:gd name="T5" fmla="*/ 16535 h 11429"/>
              <a:gd name="T6" fmla="*/ 10325 w 13334"/>
              <a:gd name="T7" fmla="*/ 16115 h 11429"/>
              <a:gd name="T8" fmla="*/ 10507 w 13334"/>
              <a:gd name="T9" fmla="*/ 15757 h 11429"/>
              <a:gd name="T10" fmla="*/ 10675 w 13334"/>
              <a:gd name="T11" fmla="*/ 15282 h 11429"/>
              <a:gd name="T12" fmla="*/ 10648 w 13334"/>
              <a:gd name="T13" fmla="*/ 13490 h 11429"/>
              <a:gd name="T14" fmla="*/ 8545 w 13334"/>
              <a:gd name="T15" fmla="*/ 9611 h 11429"/>
              <a:gd name="T16" fmla="*/ 7638 w 13334"/>
              <a:gd name="T17" fmla="*/ 8176 h 11429"/>
              <a:gd name="T18" fmla="*/ 161 w 13334"/>
              <a:gd name="T19" fmla="*/ 58 h 11429"/>
              <a:gd name="T20" fmla="*/ 0 w 13334"/>
              <a:gd name="T21" fmla="*/ 0 h 1142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8" name="object 234"/>
          <p:cNvSpPr>
            <a:spLocks/>
          </p:cNvSpPr>
          <p:nvPr/>
        </p:nvSpPr>
        <p:spPr bwMode="auto">
          <a:xfrm>
            <a:off x="466725" y="612775"/>
            <a:ext cx="57150" cy="31750"/>
          </a:xfrm>
          <a:custGeom>
            <a:avLst/>
            <a:gdLst>
              <a:gd name="T0" fmla="*/ 3994 w 57784"/>
              <a:gd name="T1" fmla="*/ 2822 h 33020"/>
              <a:gd name="T2" fmla="*/ 826 w 57784"/>
              <a:gd name="T3" fmla="*/ 4775 h 33020"/>
              <a:gd name="T4" fmla="*/ 110 w 57784"/>
              <a:gd name="T5" fmla="*/ 7923 h 33020"/>
              <a:gd name="T6" fmla="*/ 416 w 57784"/>
              <a:gd name="T7" fmla="*/ 10313 h 33020"/>
              <a:gd name="T8" fmla="*/ 2035 w 57784"/>
              <a:gd name="T9" fmla="*/ 11181 h 33020"/>
              <a:gd name="T10" fmla="*/ 5083 w 57784"/>
              <a:gd name="T11" fmla="*/ 11506 h 33020"/>
              <a:gd name="T12" fmla="*/ 19332 w 57784"/>
              <a:gd name="T13" fmla="*/ 21712 h 33020"/>
              <a:gd name="T14" fmla="*/ 20884 w 57784"/>
              <a:gd name="T15" fmla="*/ 23557 h 33020"/>
              <a:gd name="T16" fmla="*/ 32922 w 57784"/>
              <a:gd name="T17" fmla="*/ 27682 h 33020"/>
              <a:gd name="T18" fmla="*/ 36684 w 57784"/>
              <a:gd name="T19" fmla="*/ 26488 h 33020"/>
              <a:gd name="T20" fmla="*/ 52408 w 57784"/>
              <a:gd name="T21" fmla="*/ 25837 h 33020"/>
              <a:gd name="T22" fmla="*/ 53762 w 57784"/>
              <a:gd name="T23" fmla="*/ 24751 h 33020"/>
              <a:gd name="T24" fmla="*/ 45036 w 57784"/>
              <a:gd name="T25" fmla="*/ 23124 h 33020"/>
              <a:gd name="T26" fmla="*/ 26484 w 57784"/>
              <a:gd name="T27" fmla="*/ 17913 h 33020"/>
              <a:gd name="T28" fmla="*/ 21522 w 57784"/>
              <a:gd name="T29" fmla="*/ 15306 h 33020"/>
              <a:gd name="T30" fmla="*/ 15350 w 57784"/>
              <a:gd name="T31" fmla="*/ 11398 h 33020"/>
              <a:gd name="T32" fmla="*/ 5038 w 57784"/>
              <a:gd name="T33" fmla="*/ 4667 h 33020"/>
              <a:gd name="T34" fmla="*/ 28949 w 57784"/>
              <a:gd name="T35" fmla="*/ 3365 h 33020"/>
              <a:gd name="T36" fmla="*/ 28022 w 57784"/>
              <a:gd name="T37" fmla="*/ 2063 h 33020"/>
              <a:gd name="T38" fmla="*/ 6624 w 57784"/>
              <a:gd name="T39" fmla="*/ 1302 h 33020"/>
              <a:gd name="T40" fmla="*/ 37246 w 57784"/>
              <a:gd name="T41" fmla="*/ 26271 h 33020"/>
              <a:gd name="T42" fmla="*/ 42362 w 57784"/>
              <a:gd name="T43" fmla="*/ 27140 h 33020"/>
              <a:gd name="T44" fmla="*/ 48601 w 57784"/>
              <a:gd name="T45" fmla="*/ 27140 h 33020"/>
              <a:gd name="T46" fmla="*/ 51575 w 57784"/>
              <a:gd name="T47" fmla="*/ 26271 h 33020"/>
              <a:gd name="T48" fmla="*/ 48601 w 57784"/>
              <a:gd name="T49" fmla="*/ 16827 h 33020"/>
              <a:gd name="T50" fmla="*/ 48601 w 57784"/>
              <a:gd name="T51" fmla="*/ 17479 h 33020"/>
              <a:gd name="T52" fmla="*/ 51197 w 57784"/>
              <a:gd name="T53" fmla="*/ 19324 h 33020"/>
              <a:gd name="T54" fmla="*/ 51615 w 57784"/>
              <a:gd name="T55" fmla="*/ 21603 h 33020"/>
              <a:gd name="T56" fmla="*/ 48942 w 57784"/>
              <a:gd name="T57" fmla="*/ 22798 h 33020"/>
              <a:gd name="T58" fmla="*/ 46389 w 57784"/>
              <a:gd name="T59" fmla="*/ 23124 h 33020"/>
              <a:gd name="T60" fmla="*/ 54988 w 57784"/>
              <a:gd name="T61" fmla="*/ 22363 h 33020"/>
              <a:gd name="T62" fmla="*/ 51836 w 57784"/>
              <a:gd name="T63" fmla="*/ 16936 h 33020"/>
              <a:gd name="T64" fmla="*/ 35738 w 57784"/>
              <a:gd name="T65" fmla="*/ 10530 h 33020"/>
              <a:gd name="T66" fmla="*/ 40481 w 57784"/>
              <a:gd name="T67" fmla="*/ 11399 h 33020"/>
              <a:gd name="T68" fmla="*/ 39390 w 57784"/>
              <a:gd name="T69" fmla="*/ 12811 h 33020"/>
              <a:gd name="T70" fmla="*/ 29235 w 57784"/>
              <a:gd name="T71" fmla="*/ 16610 h 33020"/>
              <a:gd name="T72" fmla="*/ 35100 w 57784"/>
              <a:gd name="T73" fmla="*/ 17044 h 33020"/>
              <a:gd name="T74" fmla="*/ 39050 w 57784"/>
              <a:gd name="T75" fmla="*/ 16936 h 33020"/>
              <a:gd name="T76" fmla="*/ 43188 w 57784"/>
              <a:gd name="T77" fmla="*/ 16175 h 33020"/>
              <a:gd name="T78" fmla="*/ 46235 w 57784"/>
              <a:gd name="T79" fmla="*/ 15089 h 33020"/>
              <a:gd name="T80" fmla="*/ 48303 w 57784"/>
              <a:gd name="T81" fmla="*/ 11724 h 33020"/>
              <a:gd name="T82" fmla="*/ 28949 w 57784"/>
              <a:gd name="T83" fmla="*/ 3365 h 33020"/>
              <a:gd name="T84" fmla="*/ 18881 w 57784"/>
              <a:gd name="T85" fmla="*/ 3907 h 33020"/>
              <a:gd name="T86" fmla="*/ 24304 w 57784"/>
              <a:gd name="T87" fmla="*/ 4776 h 33020"/>
              <a:gd name="T88" fmla="*/ 22501 w 57784"/>
              <a:gd name="T89" fmla="*/ 5428 h 33020"/>
              <a:gd name="T90" fmla="*/ 17044 w 57784"/>
              <a:gd name="T91" fmla="*/ 8792 h 33020"/>
              <a:gd name="T92" fmla="*/ 27233 w 57784"/>
              <a:gd name="T93" fmla="*/ 11073 h 33020"/>
              <a:gd name="T94" fmla="*/ 29907 w 57784"/>
              <a:gd name="T95" fmla="*/ 10747 h 33020"/>
              <a:gd name="T96" fmla="*/ 47215 w 57784"/>
              <a:gd name="T97" fmla="*/ 10313 h 33020"/>
              <a:gd name="T98" fmla="*/ 44320 w 57784"/>
              <a:gd name="T99" fmla="*/ 8576 h 33020"/>
              <a:gd name="T100" fmla="*/ 42453 w 57784"/>
              <a:gd name="T101" fmla="*/ 7816 h 33020"/>
              <a:gd name="T102" fmla="*/ 29423 w 57784"/>
              <a:gd name="T103" fmla="*/ 6513 h 33020"/>
              <a:gd name="T104" fmla="*/ 28949 w 57784"/>
              <a:gd name="T105" fmla="*/ 3365 h 33020"/>
              <a:gd name="T106" fmla="*/ 32051 w 57784"/>
              <a:gd name="T107" fmla="*/ 6839 h 33020"/>
              <a:gd name="T108" fmla="*/ 28971 w 57784"/>
              <a:gd name="T109" fmla="*/ 7816 h 33020"/>
              <a:gd name="T110" fmla="*/ 39347 w 57784"/>
              <a:gd name="T111" fmla="*/ 7165 h 33020"/>
              <a:gd name="T112" fmla="*/ 24075 w 57784"/>
              <a:gd name="T113" fmla="*/ 0 h 33020"/>
              <a:gd name="T114" fmla="*/ 17527 w 57784"/>
              <a:gd name="T115" fmla="*/ 434 h 33020"/>
              <a:gd name="T116" fmla="*/ 15009 w 57784"/>
              <a:gd name="T117" fmla="*/ 1085 h 33020"/>
              <a:gd name="T118" fmla="*/ 11476 w 57784"/>
              <a:gd name="T119" fmla="*/ 2062 h 33020"/>
              <a:gd name="T120" fmla="*/ 26374 w 57784"/>
              <a:gd name="T121" fmla="*/ 652 h 33020"/>
              <a:gd name="T122" fmla="*/ 24075 w 57784"/>
              <a:gd name="T123" fmla="*/ 0 h 330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79" name="object 235"/>
          <p:cNvSpPr>
            <a:spLocks/>
          </p:cNvSpPr>
          <p:nvPr/>
        </p:nvSpPr>
        <p:spPr bwMode="auto">
          <a:xfrm>
            <a:off x="404813" y="636588"/>
            <a:ext cx="73025" cy="31750"/>
          </a:xfrm>
          <a:custGeom>
            <a:avLst/>
            <a:gdLst>
              <a:gd name="T0" fmla="*/ 2356 w 72390"/>
              <a:gd name="T1" fmla="*/ 0 h 31750"/>
              <a:gd name="T2" fmla="*/ 1332 w 72390"/>
              <a:gd name="T3" fmla="*/ 508 h 31750"/>
              <a:gd name="T4" fmla="*/ 0 w 72390"/>
              <a:gd name="T5" fmla="*/ 978 h 31750"/>
              <a:gd name="T6" fmla="*/ 2072 w 72390"/>
              <a:gd name="T7" fmla="*/ 1879 h 31750"/>
              <a:gd name="T8" fmla="*/ 20554 w 72390"/>
              <a:gd name="T9" fmla="*/ 6929 h 31750"/>
              <a:gd name="T10" fmla="*/ 21578 w 72390"/>
              <a:gd name="T11" fmla="*/ 7360 h 31750"/>
              <a:gd name="T12" fmla="*/ 36599 w 72390"/>
              <a:gd name="T13" fmla="*/ 22082 h 31750"/>
              <a:gd name="T14" fmla="*/ 38143 w 72390"/>
              <a:gd name="T15" fmla="*/ 25057 h 31750"/>
              <a:gd name="T16" fmla="*/ 42954 w 72390"/>
              <a:gd name="T17" fmla="*/ 31635 h 31750"/>
              <a:gd name="T18" fmla="*/ 42703 w 72390"/>
              <a:gd name="T19" fmla="*/ 30735 h 31750"/>
              <a:gd name="T20" fmla="*/ 42382 w 72390"/>
              <a:gd name="T21" fmla="*/ 29129 h 31750"/>
              <a:gd name="T22" fmla="*/ 46289 w 72390"/>
              <a:gd name="T23" fmla="*/ 21885 h 31750"/>
              <a:gd name="T24" fmla="*/ 68500 w 72390"/>
              <a:gd name="T25" fmla="*/ 21885 h 31750"/>
              <a:gd name="T26" fmla="*/ 67045 w 72390"/>
              <a:gd name="T27" fmla="*/ 21064 h 31750"/>
              <a:gd name="T28" fmla="*/ 47300 w 72390"/>
              <a:gd name="T29" fmla="*/ 14251 h 31750"/>
              <a:gd name="T30" fmla="*/ 44656 w 72390"/>
              <a:gd name="T31" fmla="*/ 12645 h 31750"/>
              <a:gd name="T32" fmla="*/ 28377 w 72390"/>
              <a:gd name="T33" fmla="*/ 6225 h 31750"/>
              <a:gd name="T34" fmla="*/ 25519 w 72390"/>
              <a:gd name="T35" fmla="*/ 5911 h 31750"/>
              <a:gd name="T36" fmla="*/ 10992 w 72390"/>
              <a:gd name="T37" fmla="*/ 2701 h 31750"/>
              <a:gd name="T38" fmla="*/ 8549 w 72390"/>
              <a:gd name="T39" fmla="*/ 2075 h 31750"/>
              <a:gd name="T40" fmla="*/ 6263 w 72390"/>
              <a:gd name="T41" fmla="*/ 1369 h 31750"/>
              <a:gd name="T42" fmla="*/ 3214 w 72390"/>
              <a:gd name="T43" fmla="*/ 351 h 31750"/>
              <a:gd name="T44" fmla="*/ 2356 w 72390"/>
              <a:gd name="T45" fmla="*/ 0 h 31750"/>
              <a:gd name="T46" fmla="*/ 68500 w 72390"/>
              <a:gd name="T47" fmla="*/ 21885 h 31750"/>
              <a:gd name="T48" fmla="*/ 46527 w 72390"/>
              <a:gd name="T49" fmla="*/ 21885 h 31750"/>
              <a:gd name="T50" fmla="*/ 49623 w 72390"/>
              <a:gd name="T51" fmla="*/ 22082 h 31750"/>
              <a:gd name="T52" fmla="*/ 55361 w 72390"/>
              <a:gd name="T53" fmla="*/ 22630 h 31750"/>
              <a:gd name="T54" fmla="*/ 74903 w 72390"/>
              <a:gd name="T55" fmla="*/ 26036 h 31750"/>
              <a:gd name="T56" fmla="*/ 72259 w 72390"/>
              <a:gd name="T57" fmla="*/ 24196 h 31750"/>
              <a:gd name="T58" fmla="*/ 70849 w 72390"/>
              <a:gd name="T59" fmla="*/ 23295 h 31750"/>
              <a:gd name="T60" fmla="*/ 68500 w 72390"/>
              <a:gd name="T61" fmla="*/ 21885 h 317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0" name="object 236"/>
          <p:cNvSpPr>
            <a:spLocks/>
          </p:cNvSpPr>
          <p:nvPr/>
        </p:nvSpPr>
        <p:spPr bwMode="auto">
          <a:xfrm>
            <a:off x="423863" y="617538"/>
            <a:ext cx="1587" cy="0"/>
          </a:xfrm>
          <a:custGeom>
            <a:avLst/>
            <a:gdLst>
              <a:gd name="T0" fmla="*/ 114 w 634"/>
              <a:gd name="T1" fmla="*/ 0 h 634"/>
            </a:gdLst>
            <a:ahLst/>
            <a:cxnLst>
              <a:cxn ang="0">
                <a:pos x="T0" y="T1"/>
              </a:cxn>
            </a:cxnLst>
            <a:rect l="0" t="0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1" name="object 237"/>
          <p:cNvSpPr>
            <a:spLocks/>
          </p:cNvSpPr>
          <p:nvPr/>
        </p:nvSpPr>
        <p:spPr bwMode="auto">
          <a:xfrm>
            <a:off x="423863" y="617538"/>
            <a:ext cx="1587" cy="0"/>
          </a:xfrm>
          <a:custGeom>
            <a:avLst/>
            <a:gdLst>
              <a:gd name="T0" fmla="*/ 9454 w 634"/>
              <a:gd name="T1" fmla="*/ 0 h 634"/>
              <a:gd name="T2" fmla="*/ 0 w 634"/>
              <a:gd name="T3" fmla="*/ 0 h 634"/>
              <a:gd name="T4" fmla="*/ 9454 w 634"/>
              <a:gd name="T5" fmla="*/ 0 h 634"/>
              <a:gd name="T6" fmla="*/ 9454 w 634"/>
              <a:gd name="T7" fmla="*/ 0 h 6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2" name="object 238"/>
          <p:cNvSpPr>
            <a:spLocks/>
          </p:cNvSpPr>
          <p:nvPr/>
        </p:nvSpPr>
        <p:spPr bwMode="auto">
          <a:xfrm>
            <a:off x="423863" y="617538"/>
            <a:ext cx="1587" cy="0"/>
          </a:xfrm>
          <a:custGeom>
            <a:avLst/>
            <a:gdLst>
              <a:gd name="T0" fmla="*/ 9454 w 634"/>
              <a:gd name="T1" fmla="*/ 0 h 634"/>
              <a:gd name="T2" fmla="*/ 0 w 634"/>
              <a:gd name="T3" fmla="*/ 0 h 634"/>
              <a:gd name="T4" fmla="*/ 4936 w 634"/>
              <a:gd name="T5" fmla="*/ 0 h 634"/>
              <a:gd name="T6" fmla="*/ 9454 w 634"/>
              <a:gd name="T7" fmla="*/ 0 h 6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3" name="object 239"/>
          <p:cNvSpPr>
            <a:spLocks/>
          </p:cNvSpPr>
          <p:nvPr/>
        </p:nvSpPr>
        <p:spPr bwMode="auto">
          <a:xfrm>
            <a:off x="423863" y="617538"/>
            <a:ext cx="1587" cy="0"/>
          </a:xfrm>
          <a:custGeom>
            <a:avLst/>
            <a:gdLst>
              <a:gd name="T0" fmla="*/ 0 w 634"/>
              <a:gd name="T1" fmla="*/ 0 h 634"/>
              <a:gd name="T2" fmla="*/ 0 w 634"/>
              <a:gd name="T3" fmla="*/ 0 h 634"/>
              <a:gd name="T4" fmla="*/ 8986 w 634"/>
              <a:gd name="T5" fmla="*/ 0 h 634"/>
              <a:gd name="T6" fmla="*/ 8986 w 634"/>
              <a:gd name="T7" fmla="*/ 0 h 634"/>
              <a:gd name="T8" fmla="*/ 0 w 634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4" name="object 240"/>
          <p:cNvSpPr>
            <a:spLocks/>
          </p:cNvSpPr>
          <p:nvPr/>
        </p:nvSpPr>
        <p:spPr bwMode="auto">
          <a:xfrm>
            <a:off x="425450" y="617538"/>
            <a:ext cx="0" cy="0"/>
          </a:xfrm>
          <a:custGeom>
            <a:avLst/>
            <a:gdLst>
              <a:gd name="T0" fmla="*/ 0 w 634"/>
              <a:gd name="T1" fmla="*/ 0 h 634"/>
              <a:gd name="T2" fmla="*/ 0 w 634"/>
              <a:gd name="T3" fmla="*/ 0 h 634"/>
              <a:gd name="T4" fmla="*/ 0 w 634"/>
              <a:gd name="T5" fmla="*/ 0 h 634"/>
              <a:gd name="T6" fmla="*/ 0 w 634"/>
              <a:gd name="T7" fmla="*/ 0 h 634"/>
              <a:gd name="T8" fmla="*/ 0 w 634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5" name="object 241"/>
          <p:cNvSpPr>
            <a:spLocks/>
          </p:cNvSpPr>
          <p:nvPr/>
        </p:nvSpPr>
        <p:spPr bwMode="auto">
          <a:xfrm>
            <a:off x="425450" y="617538"/>
            <a:ext cx="0" cy="0"/>
          </a:xfrm>
          <a:custGeom>
            <a:avLst/>
            <a:gdLst>
              <a:gd name="T0" fmla="*/ 0 w 634"/>
              <a:gd name="T1" fmla="*/ 0 h 634"/>
              <a:gd name="T2" fmla="*/ 0 w 634"/>
              <a:gd name="T3" fmla="*/ 0 h 634"/>
              <a:gd name="T4" fmla="*/ 0 w 634"/>
              <a:gd name="T5" fmla="*/ 0 h 634"/>
              <a:gd name="T6" fmla="*/ 0 w 634"/>
              <a:gd name="T7" fmla="*/ 0 h 634"/>
              <a:gd name="T8" fmla="*/ 0 w 634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6" name="object 242"/>
          <p:cNvSpPr>
            <a:spLocks/>
          </p:cNvSpPr>
          <p:nvPr/>
        </p:nvSpPr>
        <p:spPr bwMode="auto">
          <a:xfrm>
            <a:off x="425450" y="617538"/>
            <a:ext cx="0" cy="0"/>
          </a:xfrm>
          <a:custGeom>
            <a:avLst/>
            <a:gdLst>
              <a:gd name="T0" fmla="*/ 0 w 634"/>
              <a:gd name="T1" fmla="*/ 0 h 634"/>
              <a:gd name="T2" fmla="*/ 0 w 634"/>
              <a:gd name="T3" fmla="*/ 0 h 634"/>
              <a:gd name="T4" fmla="*/ 0 w 634"/>
              <a:gd name="T5" fmla="*/ 0 h 634"/>
              <a:gd name="T6" fmla="*/ 0 w 634"/>
              <a:gd name="T7" fmla="*/ 0 h 634"/>
              <a:gd name="T8" fmla="*/ 0 w 634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7" name="object 243"/>
          <p:cNvSpPr>
            <a:spLocks/>
          </p:cNvSpPr>
          <p:nvPr/>
        </p:nvSpPr>
        <p:spPr bwMode="auto">
          <a:xfrm>
            <a:off x="425450" y="617538"/>
            <a:ext cx="0" cy="0"/>
          </a:xfrm>
          <a:custGeom>
            <a:avLst/>
            <a:gdLst>
              <a:gd name="T0" fmla="*/ 0 w 634"/>
              <a:gd name="T1" fmla="*/ 0 h 634"/>
              <a:gd name="T2" fmla="*/ 0 w 634"/>
              <a:gd name="T3" fmla="*/ 0 h 634"/>
              <a:gd name="T4" fmla="*/ 0 w 634"/>
              <a:gd name="T5" fmla="*/ 0 h 634"/>
              <a:gd name="T6" fmla="*/ 0 w 634"/>
              <a:gd name="T7" fmla="*/ 0 h 634"/>
              <a:gd name="T8" fmla="*/ 0 w 634"/>
              <a:gd name="T9" fmla="*/ 0 h 634"/>
              <a:gd name="T10" fmla="*/ 0 w 634"/>
              <a:gd name="T11" fmla="*/ 0 h 6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lnTo>
                  <a:pt x="0" y="430"/>
                </a:lnTo>
                <a:close/>
              </a:path>
            </a:pathLst>
          </a:custGeom>
          <a:solidFill>
            <a:srgbClr val="BB86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8" name="object 244"/>
          <p:cNvSpPr>
            <a:spLocks/>
          </p:cNvSpPr>
          <p:nvPr/>
        </p:nvSpPr>
        <p:spPr bwMode="auto">
          <a:xfrm>
            <a:off x="425450" y="617538"/>
            <a:ext cx="0" cy="0"/>
          </a:xfrm>
          <a:custGeom>
            <a:avLst/>
            <a:gdLst>
              <a:gd name="T0" fmla="*/ 0 w 634"/>
              <a:gd name="T1" fmla="*/ 0 h 634"/>
              <a:gd name="T2" fmla="*/ 0 w 634"/>
              <a:gd name="T3" fmla="*/ 0 h 634"/>
              <a:gd name="T4" fmla="*/ 0 w 634"/>
              <a:gd name="T5" fmla="*/ 0 h 634"/>
              <a:gd name="T6" fmla="*/ 0 w 634"/>
              <a:gd name="T7" fmla="*/ 0 h 634"/>
              <a:gd name="T8" fmla="*/ 0 w 634"/>
              <a:gd name="T9" fmla="*/ 0 h 634"/>
              <a:gd name="T10" fmla="*/ 0 w 634"/>
              <a:gd name="T11" fmla="*/ 0 h 6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lnTo>
                  <a:pt x="0" y="508"/>
                </a:lnTo>
                <a:close/>
              </a:path>
            </a:pathLst>
          </a:custGeom>
          <a:solidFill>
            <a:srgbClr val="BA8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89" name="object 245"/>
          <p:cNvSpPr>
            <a:spLocks/>
          </p:cNvSpPr>
          <p:nvPr/>
        </p:nvSpPr>
        <p:spPr bwMode="auto">
          <a:xfrm>
            <a:off x="425450" y="617538"/>
            <a:ext cx="0" cy="0"/>
          </a:xfrm>
          <a:custGeom>
            <a:avLst/>
            <a:gdLst>
              <a:gd name="T0" fmla="*/ 0 w 634"/>
              <a:gd name="T1" fmla="*/ 0 h 634"/>
              <a:gd name="T2" fmla="*/ 0 w 634"/>
              <a:gd name="T3" fmla="*/ 0 h 634"/>
              <a:gd name="T4" fmla="*/ 0 w 634"/>
              <a:gd name="T5" fmla="*/ 0 h 634"/>
              <a:gd name="T6" fmla="*/ 0 w 634"/>
              <a:gd name="T7" fmla="*/ 0 h 634"/>
              <a:gd name="T8" fmla="*/ 0 w 634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0" name="object 246"/>
          <p:cNvSpPr>
            <a:spLocks/>
          </p:cNvSpPr>
          <p:nvPr/>
        </p:nvSpPr>
        <p:spPr bwMode="auto">
          <a:xfrm>
            <a:off x="425450" y="617538"/>
            <a:ext cx="0" cy="1587"/>
          </a:xfrm>
          <a:custGeom>
            <a:avLst/>
            <a:gdLst>
              <a:gd name="T0" fmla="*/ 0 w 634"/>
              <a:gd name="T1" fmla="*/ 1432 h 1270"/>
              <a:gd name="T2" fmla="*/ 0 w 634"/>
              <a:gd name="T3" fmla="*/ 0 h 1270"/>
              <a:gd name="T4" fmla="*/ 0 w 634"/>
              <a:gd name="T5" fmla="*/ 0 h 1270"/>
              <a:gd name="T6" fmla="*/ 0 w 634"/>
              <a:gd name="T7" fmla="*/ 1621 h 1270"/>
              <a:gd name="T8" fmla="*/ 0 w 634"/>
              <a:gd name="T9" fmla="*/ 1432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1" name="object 247"/>
          <p:cNvSpPr>
            <a:spLocks/>
          </p:cNvSpPr>
          <p:nvPr/>
        </p:nvSpPr>
        <p:spPr bwMode="auto">
          <a:xfrm>
            <a:off x="425450" y="617538"/>
            <a:ext cx="0" cy="1587"/>
          </a:xfrm>
          <a:custGeom>
            <a:avLst/>
            <a:gdLst>
              <a:gd name="T0" fmla="*/ 0 w 634"/>
              <a:gd name="T1" fmla="*/ 1621 h 1270"/>
              <a:gd name="T2" fmla="*/ 0 w 634"/>
              <a:gd name="T3" fmla="*/ 92 h 1270"/>
              <a:gd name="T4" fmla="*/ 0 w 634"/>
              <a:gd name="T5" fmla="*/ 0 h 1270"/>
              <a:gd name="T6" fmla="*/ 0 w 634"/>
              <a:gd name="T7" fmla="*/ 1812 h 1270"/>
              <a:gd name="T8" fmla="*/ 0 w 634"/>
              <a:gd name="T9" fmla="*/ 1621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2" name="object 248"/>
          <p:cNvSpPr>
            <a:spLocks/>
          </p:cNvSpPr>
          <p:nvPr/>
        </p:nvSpPr>
        <p:spPr bwMode="auto">
          <a:xfrm>
            <a:off x="425450" y="617538"/>
            <a:ext cx="1588" cy="1587"/>
          </a:xfrm>
          <a:custGeom>
            <a:avLst/>
            <a:gdLst>
              <a:gd name="T0" fmla="*/ 0 w 634"/>
              <a:gd name="T1" fmla="*/ 1718 h 1270"/>
              <a:gd name="T2" fmla="*/ 0 w 634"/>
              <a:gd name="T3" fmla="*/ 92 h 1270"/>
              <a:gd name="T4" fmla="*/ 9493 w 634"/>
              <a:gd name="T5" fmla="*/ 0 h 1270"/>
              <a:gd name="T6" fmla="*/ 9493 w 634"/>
              <a:gd name="T7" fmla="*/ 1908 h 1270"/>
              <a:gd name="T8" fmla="*/ 0 w 634"/>
              <a:gd name="T9" fmla="*/ 1718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3" name="object 249"/>
          <p:cNvSpPr>
            <a:spLocks/>
          </p:cNvSpPr>
          <p:nvPr/>
        </p:nvSpPr>
        <p:spPr bwMode="auto">
          <a:xfrm>
            <a:off x="425450" y="617538"/>
            <a:ext cx="1588" cy="1587"/>
          </a:xfrm>
          <a:custGeom>
            <a:avLst/>
            <a:gdLst>
              <a:gd name="T0" fmla="*/ 0 w 634"/>
              <a:gd name="T1" fmla="*/ 1812 h 1270"/>
              <a:gd name="T2" fmla="*/ 0 w 634"/>
              <a:gd name="T3" fmla="*/ 0 h 1270"/>
              <a:gd name="T4" fmla="*/ 9022 w 634"/>
              <a:gd name="T5" fmla="*/ 0 h 1270"/>
              <a:gd name="T6" fmla="*/ 9022 w 634"/>
              <a:gd name="T7" fmla="*/ 2003 h 1270"/>
              <a:gd name="T8" fmla="*/ 0 w 634"/>
              <a:gd name="T9" fmla="*/ 1812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4" name="object 250"/>
          <p:cNvSpPr>
            <a:spLocks/>
          </p:cNvSpPr>
          <p:nvPr/>
        </p:nvSpPr>
        <p:spPr bwMode="auto">
          <a:xfrm>
            <a:off x="425450" y="617538"/>
            <a:ext cx="1588" cy="1587"/>
          </a:xfrm>
          <a:custGeom>
            <a:avLst/>
            <a:gdLst>
              <a:gd name="T0" fmla="*/ 0 w 634"/>
              <a:gd name="T1" fmla="*/ 1908 h 1270"/>
              <a:gd name="T2" fmla="*/ 0 w 634"/>
              <a:gd name="T3" fmla="*/ 0 h 1270"/>
              <a:gd name="T4" fmla="*/ 9022 w 634"/>
              <a:gd name="T5" fmla="*/ 0 h 1270"/>
              <a:gd name="T6" fmla="*/ 9022 w 634"/>
              <a:gd name="T7" fmla="*/ 2101 h 1270"/>
              <a:gd name="T8" fmla="*/ 0 w 634"/>
              <a:gd name="T9" fmla="*/ 1908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5" name="object 251"/>
          <p:cNvSpPr>
            <a:spLocks/>
          </p:cNvSpPr>
          <p:nvPr/>
        </p:nvSpPr>
        <p:spPr bwMode="auto">
          <a:xfrm>
            <a:off x="425450" y="617538"/>
            <a:ext cx="1588" cy="1587"/>
          </a:xfrm>
          <a:custGeom>
            <a:avLst/>
            <a:gdLst>
              <a:gd name="T0" fmla="*/ 0 w 634"/>
              <a:gd name="T1" fmla="*/ 2003 h 1270"/>
              <a:gd name="T2" fmla="*/ 0 w 634"/>
              <a:gd name="T3" fmla="*/ 0 h 1270"/>
              <a:gd name="T4" fmla="*/ 9493 w 634"/>
              <a:gd name="T5" fmla="*/ 0 h 1270"/>
              <a:gd name="T6" fmla="*/ 9493 w 634"/>
              <a:gd name="T7" fmla="*/ 2196 h 1270"/>
              <a:gd name="T8" fmla="*/ 0 w 634"/>
              <a:gd name="T9" fmla="*/ 2003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6" name="object 252"/>
          <p:cNvSpPr>
            <a:spLocks/>
          </p:cNvSpPr>
          <p:nvPr/>
        </p:nvSpPr>
        <p:spPr bwMode="auto">
          <a:xfrm>
            <a:off x="425450" y="617538"/>
            <a:ext cx="1588" cy="1587"/>
          </a:xfrm>
          <a:custGeom>
            <a:avLst/>
            <a:gdLst>
              <a:gd name="T0" fmla="*/ 0 w 634"/>
              <a:gd name="T1" fmla="*/ 2101 h 1270"/>
              <a:gd name="T2" fmla="*/ 0 w 634"/>
              <a:gd name="T3" fmla="*/ 0 h 1270"/>
              <a:gd name="T4" fmla="*/ 9493 w 634"/>
              <a:gd name="T5" fmla="*/ 0 h 1270"/>
              <a:gd name="T6" fmla="*/ 9493 w 634"/>
              <a:gd name="T7" fmla="*/ 2196 h 1270"/>
              <a:gd name="T8" fmla="*/ 0 w 634"/>
              <a:gd name="T9" fmla="*/ 2101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7" name="object 253"/>
          <p:cNvSpPr>
            <a:spLocks/>
          </p:cNvSpPr>
          <p:nvPr/>
        </p:nvSpPr>
        <p:spPr bwMode="auto">
          <a:xfrm>
            <a:off x="427038" y="617538"/>
            <a:ext cx="0" cy="1587"/>
          </a:xfrm>
          <a:custGeom>
            <a:avLst/>
            <a:gdLst>
              <a:gd name="T0" fmla="*/ 0 w 634"/>
              <a:gd name="T1" fmla="*/ 2196 h 1270"/>
              <a:gd name="T2" fmla="*/ 0 w 634"/>
              <a:gd name="T3" fmla="*/ 0 h 1270"/>
              <a:gd name="T4" fmla="*/ 0 w 634"/>
              <a:gd name="T5" fmla="*/ 0 h 1270"/>
              <a:gd name="T6" fmla="*/ 0 w 634"/>
              <a:gd name="T7" fmla="*/ 2289 h 1270"/>
              <a:gd name="T8" fmla="*/ 0 w 634"/>
              <a:gd name="T9" fmla="*/ 2196 h 1270"/>
              <a:gd name="T10" fmla="*/ 0 w 634"/>
              <a:gd name="T11" fmla="*/ 2196 h 12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lnTo>
                  <a:pt x="0" y="900"/>
                </a:lnTo>
                <a:close/>
              </a:path>
            </a:pathLst>
          </a:custGeom>
          <a:solidFill>
            <a:srgbClr val="AF7E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8" name="object 254"/>
          <p:cNvSpPr>
            <a:spLocks/>
          </p:cNvSpPr>
          <p:nvPr/>
        </p:nvSpPr>
        <p:spPr bwMode="auto">
          <a:xfrm>
            <a:off x="427038" y="617538"/>
            <a:ext cx="0" cy="1587"/>
          </a:xfrm>
          <a:custGeom>
            <a:avLst/>
            <a:gdLst>
              <a:gd name="T0" fmla="*/ 0 w 634"/>
              <a:gd name="T1" fmla="*/ 2196 h 1270"/>
              <a:gd name="T2" fmla="*/ 0 w 634"/>
              <a:gd name="T3" fmla="*/ 0 h 1270"/>
              <a:gd name="T4" fmla="*/ 0 w 634"/>
              <a:gd name="T5" fmla="*/ 0 h 1270"/>
              <a:gd name="T6" fmla="*/ 0 w 634"/>
              <a:gd name="T7" fmla="*/ 2385 h 1270"/>
              <a:gd name="T8" fmla="*/ 0 w 634"/>
              <a:gd name="T9" fmla="*/ 2196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399" name="object 255"/>
          <p:cNvSpPr>
            <a:spLocks/>
          </p:cNvSpPr>
          <p:nvPr/>
        </p:nvSpPr>
        <p:spPr bwMode="auto">
          <a:xfrm>
            <a:off x="427038" y="617538"/>
            <a:ext cx="0" cy="1587"/>
          </a:xfrm>
          <a:custGeom>
            <a:avLst/>
            <a:gdLst>
              <a:gd name="T0" fmla="*/ 0 w 634"/>
              <a:gd name="T1" fmla="*/ 2384 h 1270"/>
              <a:gd name="T2" fmla="*/ 0 w 634"/>
              <a:gd name="T3" fmla="*/ 92 h 1270"/>
              <a:gd name="T4" fmla="*/ 0 w 634"/>
              <a:gd name="T5" fmla="*/ 0 h 1270"/>
              <a:gd name="T6" fmla="*/ 0 w 634"/>
              <a:gd name="T7" fmla="*/ 2578 h 1270"/>
              <a:gd name="T8" fmla="*/ 0 w 634"/>
              <a:gd name="T9" fmla="*/ 2384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0" name="object 256"/>
          <p:cNvSpPr>
            <a:spLocks/>
          </p:cNvSpPr>
          <p:nvPr/>
        </p:nvSpPr>
        <p:spPr bwMode="auto">
          <a:xfrm>
            <a:off x="427038" y="617538"/>
            <a:ext cx="0" cy="1587"/>
          </a:xfrm>
          <a:custGeom>
            <a:avLst/>
            <a:gdLst>
              <a:gd name="T0" fmla="*/ 0 w 634"/>
              <a:gd name="T1" fmla="*/ 2482 h 1270"/>
              <a:gd name="T2" fmla="*/ 0 w 634"/>
              <a:gd name="T3" fmla="*/ 92 h 1270"/>
              <a:gd name="T4" fmla="*/ 0 w 634"/>
              <a:gd name="T5" fmla="*/ 0 h 1270"/>
              <a:gd name="T6" fmla="*/ 0 w 634"/>
              <a:gd name="T7" fmla="*/ 2673 h 1270"/>
              <a:gd name="T8" fmla="*/ 0 w 634"/>
              <a:gd name="T9" fmla="*/ 2482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1" name="object 257"/>
          <p:cNvSpPr>
            <a:spLocks/>
          </p:cNvSpPr>
          <p:nvPr/>
        </p:nvSpPr>
        <p:spPr bwMode="auto">
          <a:xfrm>
            <a:off x="427038" y="617538"/>
            <a:ext cx="0" cy="1587"/>
          </a:xfrm>
          <a:custGeom>
            <a:avLst/>
            <a:gdLst>
              <a:gd name="T0" fmla="*/ 0 w 634"/>
              <a:gd name="T1" fmla="*/ 2578 h 1270"/>
              <a:gd name="T2" fmla="*/ 0 w 634"/>
              <a:gd name="T3" fmla="*/ 0 h 1270"/>
              <a:gd name="T4" fmla="*/ 0 w 634"/>
              <a:gd name="T5" fmla="*/ 0 h 1270"/>
              <a:gd name="T6" fmla="*/ 0 w 634"/>
              <a:gd name="T7" fmla="*/ 2765 h 1270"/>
              <a:gd name="T8" fmla="*/ 0 w 634"/>
              <a:gd name="T9" fmla="*/ 2578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2" name="object 258"/>
          <p:cNvSpPr>
            <a:spLocks/>
          </p:cNvSpPr>
          <p:nvPr/>
        </p:nvSpPr>
        <p:spPr bwMode="auto">
          <a:xfrm>
            <a:off x="427038" y="617538"/>
            <a:ext cx="0" cy="1587"/>
          </a:xfrm>
          <a:custGeom>
            <a:avLst/>
            <a:gdLst>
              <a:gd name="T0" fmla="*/ 0 w 634"/>
              <a:gd name="T1" fmla="*/ 2673 h 1270"/>
              <a:gd name="T2" fmla="*/ 0 w 634"/>
              <a:gd name="T3" fmla="*/ 0 h 1270"/>
              <a:gd name="T4" fmla="*/ 0 w 634"/>
              <a:gd name="T5" fmla="*/ 0 h 1270"/>
              <a:gd name="T6" fmla="*/ 0 w 634"/>
              <a:gd name="T7" fmla="*/ 2860 h 1270"/>
              <a:gd name="T8" fmla="*/ 0 w 634"/>
              <a:gd name="T9" fmla="*/ 2673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3" name="object 259"/>
          <p:cNvSpPr>
            <a:spLocks/>
          </p:cNvSpPr>
          <p:nvPr/>
        </p:nvSpPr>
        <p:spPr bwMode="auto">
          <a:xfrm>
            <a:off x="427038" y="617538"/>
            <a:ext cx="0" cy="1587"/>
          </a:xfrm>
          <a:custGeom>
            <a:avLst/>
            <a:gdLst>
              <a:gd name="T0" fmla="*/ 0 w 634"/>
              <a:gd name="T1" fmla="*/ 2765 h 1270"/>
              <a:gd name="T2" fmla="*/ 0 w 634"/>
              <a:gd name="T3" fmla="*/ 0 h 1270"/>
              <a:gd name="T4" fmla="*/ 0 w 634"/>
              <a:gd name="T5" fmla="*/ 0 h 1270"/>
              <a:gd name="T6" fmla="*/ 0 w 634"/>
              <a:gd name="T7" fmla="*/ 2957 h 1270"/>
              <a:gd name="T8" fmla="*/ 0 w 634"/>
              <a:gd name="T9" fmla="*/ 2765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4" name="object 260"/>
          <p:cNvSpPr>
            <a:spLocks/>
          </p:cNvSpPr>
          <p:nvPr/>
        </p:nvSpPr>
        <p:spPr bwMode="auto">
          <a:xfrm>
            <a:off x="427038" y="617538"/>
            <a:ext cx="0" cy="1587"/>
          </a:xfrm>
          <a:custGeom>
            <a:avLst/>
            <a:gdLst>
              <a:gd name="T0" fmla="*/ 0 w 634"/>
              <a:gd name="T1" fmla="*/ 2860 h 1270"/>
              <a:gd name="T2" fmla="*/ 0 w 634"/>
              <a:gd name="T3" fmla="*/ 0 h 1270"/>
              <a:gd name="T4" fmla="*/ 0 w 634"/>
              <a:gd name="T5" fmla="*/ 0 h 1270"/>
              <a:gd name="T6" fmla="*/ 0 w 634"/>
              <a:gd name="T7" fmla="*/ 3054 h 1270"/>
              <a:gd name="T8" fmla="*/ 0 w 634"/>
              <a:gd name="T9" fmla="*/ 286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5" name="object 261"/>
          <p:cNvSpPr>
            <a:spLocks/>
          </p:cNvSpPr>
          <p:nvPr/>
        </p:nvSpPr>
        <p:spPr bwMode="auto">
          <a:xfrm>
            <a:off x="427038" y="617538"/>
            <a:ext cx="1587" cy="1587"/>
          </a:xfrm>
          <a:custGeom>
            <a:avLst/>
            <a:gdLst>
              <a:gd name="T0" fmla="*/ 0 w 634"/>
              <a:gd name="T1" fmla="*/ 604 h 1904"/>
              <a:gd name="T2" fmla="*/ 0 w 634"/>
              <a:gd name="T3" fmla="*/ 19 h 1904"/>
              <a:gd name="T4" fmla="*/ 9454 w 634"/>
              <a:gd name="T5" fmla="*/ 0 h 1904"/>
              <a:gd name="T6" fmla="*/ 9454 w 634"/>
              <a:gd name="T7" fmla="*/ 642 h 1904"/>
              <a:gd name="T8" fmla="*/ 0 w 634"/>
              <a:gd name="T9" fmla="*/ 604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6" name="object 262"/>
          <p:cNvSpPr>
            <a:spLocks/>
          </p:cNvSpPr>
          <p:nvPr/>
        </p:nvSpPr>
        <p:spPr bwMode="auto">
          <a:xfrm>
            <a:off x="427038" y="617538"/>
            <a:ext cx="1587" cy="1587"/>
          </a:xfrm>
          <a:custGeom>
            <a:avLst/>
            <a:gdLst>
              <a:gd name="T0" fmla="*/ 0 w 634"/>
              <a:gd name="T1" fmla="*/ 623 h 1904"/>
              <a:gd name="T2" fmla="*/ 0 w 634"/>
              <a:gd name="T3" fmla="*/ 19 h 1904"/>
              <a:gd name="T4" fmla="*/ 10789 w 634"/>
              <a:gd name="T5" fmla="*/ 0 h 1904"/>
              <a:gd name="T6" fmla="*/ 10789 w 634"/>
              <a:gd name="T7" fmla="*/ 662 h 1904"/>
              <a:gd name="T8" fmla="*/ 4936 w 634"/>
              <a:gd name="T9" fmla="*/ 642 h 1904"/>
              <a:gd name="T10" fmla="*/ 0 w 634"/>
              <a:gd name="T11" fmla="*/ 623 h 19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lnTo>
                  <a:pt x="0" y="1292"/>
                </a:lnTo>
                <a:close/>
              </a:path>
            </a:pathLst>
          </a:custGeom>
          <a:solidFill>
            <a:srgbClr val="A47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7" name="object 263"/>
          <p:cNvSpPr>
            <a:spLocks/>
          </p:cNvSpPr>
          <p:nvPr/>
        </p:nvSpPr>
        <p:spPr bwMode="auto">
          <a:xfrm>
            <a:off x="427038" y="617538"/>
            <a:ext cx="1587" cy="1587"/>
          </a:xfrm>
          <a:custGeom>
            <a:avLst/>
            <a:gdLst>
              <a:gd name="T0" fmla="*/ 0 w 634"/>
              <a:gd name="T1" fmla="*/ 642 h 1904"/>
              <a:gd name="T2" fmla="*/ 0 w 634"/>
              <a:gd name="T3" fmla="*/ 0 h 1904"/>
              <a:gd name="T4" fmla="*/ 5852 w 634"/>
              <a:gd name="T5" fmla="*/ 0 h 1904"/>
              <a:gd name="T6" fmla="*/ 10789 w 634"/>
              <a:gd name="T7" fmla="*/ 680 h 1904"/>
              <a:gd name="T8" fmla="*/ 0 w 634"/>
              <a:gd name="T9" fmla="*/ 642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8" name="object 264"/>
          <p:cNvSpPr>
            <a:spLocks/>
          </p:cNvSpPr>
          <p:nvPr/>
        </p:nvSpPr>
        <p:spPr bwMode="auto">
          <a:xfrm>
            <a:off x="427038" y="617538"/>
            <a:ext cx="1587" cy="1587"/>
          </a:xfrm>
          <a:custGeom>
            <a:avLst/>
            <a:gdLst>
              <a:gd name="T0" fmla="*/ 0 w 634"/>
              <a:gd name="T1" fmla="*/ 662 h 1904"/>
              <a:gd name="T2" fmla="*/ 0 w 634"/>
              <a:gd name="T3" fmla="*/ 0 h 1904"/>
              <a:gd name="T4" fmla="*/ 9454 w 634"/>
              <a:gd name="T5" fmla="*/ 0 h 1904"/>
              <a:gd name="T6" fmla="*/ 9454 w 634"/>
              <a:gd name="T7" fmla="*/ 699 h 1904"/>
              <a:gd name="T8" fmla="*/ 0 w 634"/>
              <a:gd name="T9" fmla="*/ 662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09" name="object 265"/>
          <p:cNvSpPr>
            <a:spLocks/>
          </p:cNvSpPr>
          <p:nvPr/>
        </p:nvSpPr>
        <p:spPr bwMode="auto">
          <a:xfrm>
            <a:off x="427038" y="617538"/>
            <a:ext cx="1587" cy="1587"/>
          </a:xfrm>
          <a:custGeom>
            <a:avLst/>
            <a:gdLst>
              <a:gd name="T0" fmla="*/ 0 w 634"/>
              <a:gd name="T1" fmla="*/ 680 h 1904"/>
              <a:gd name="T2" fmla="*/ 0 w 634"/>
              <a:gd name="T3" fmla="*/ 0 h 1904"/>
              <a:gd name="T4" fmla="*/ 8986 w 634"/>
              <a:gd name="T5" fmla="*/ 0 h 1904"/>
              <a:gd name="T6" fmla="*/ 8986 w 634"/>
              <a:gd name="T7" fmla="*/ 718 h 1904"/>
              <a:gd name="T8" fmla="*/ 0 w 634"/>
              <a:gd name="T9" fmla="*/ 680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0" name="object 266"/>
          <p:cNvSpPr>
            <a:spLocks/>
          </p:cNvSpPr>
          <p:nvPr/>
        </p:nvSpPr>
        <p:spPr bwMode="auto">
          <a:xfrm>
            <a:off x="428625" y="617538"/>
            <a:ext cx="0" cy="1587"/>
          </a:xfrm>
          <a:custGeom>
            <a:avLst/>
            <a:gdLst>
              <a:gd name="T0" fmla="*/ 0 w 634"/>
              <a:gd name="T1" fmla="*/ 699 h 1904"/>
              <a:gd name="T2" fmla="*/ 0 w 634"/>
              <a:gd name="T3" fmla="*/ 0 h 1904"/>
              <a:gd name="T4" fmla="*/ 0 w 634"/>
              <a:gd name="T5" fmla="*/ 0 h 1904"/>
              <a:gd name="T6" fmla="*/ 0 w 634"/>
              <a:gd name="T7" fmla="*/ 737 h 1904"/>
              <a:gd name="T8" fmla="*/ 0 w 634"/>
              <a:gd name="T9" fmla="*/ 699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1" name="object 267"/>
          <p:cNvSpPr>
            <a:spLocks/>
          </p:cNvSpPr>
          <p:nvPr/>
        </p:nvSpPr>
        <p:spPr bwMode="auto">
          <a:xfrm>
            <a:off x="428625" y="617538"/>
            <a:ext cx="0" cy="1587"/>
          </a:xfrm>
          <a:custGeom>
            <a:avLst/>
            <a:gdLst>
              <a:gd name="T0" fmla="*/ 0 w 634"/>
              <a:gd name="T1" fmla="*/ 737 h 1904"/>
              <a:gd name="T2" fmla="*/ 0 w 634"/>
              <a:gd name="T3" fmla="*/ 19 h 1904"/>
              <a:gd name="T4" fmla="*/ 0 w 634"/>
              <a:gd name="T5" fmla="*/ 0 h 1904"/>
              <a:gd name="T6" fmla="*/ 0 w 634"/>
              <a:gd name="T7" fmla="*/ 794 h 1904"/>
              <a:gd name="T8" fmla="*/ 0 w 634"/>
              <a:gd name="T9" fmla="*/ 737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2" name="object 268"/>
          <p:cNvSpPr>
            <a:spLocks/>
          </p:cNvSpPr>
          <p:nvPr/>
        </p:nvSpPr>
        <p:spPr bwMode="auto">
          <a:xfrm>
            <a:off x="428625" y="617538"/>
            <a:ext cx="0" cy="1587"/>
          </a:xfrm>
          <a:custGeom>
            <a:avLst/>
            <a:gdLst>
              <a:gd name="T0" fmla="*/ 0 w 634"/>
              <a:gd name="T1" fmla="*/ 756 h 1904"/>
              <a:gd name="T2" fmla="*/ 0 w 634"/>
              <a:gd name="T3" fmla="*/ 19 h 1904"/>
              <a:gd name="T4" fmla="*/ 0 w 634"/>
              <a:gd name="T5" fmla="*/ 0 h 1904"/>
              <a:gd name="T6" fmla="*/ 0 w 634"/>
              <a:gd name="T7" fmla="*/ 812 h 1904"/>
              <a:gd name="T8" fmla="*/ 0 w 634"/>
              <a:gd name="T9" fmla="*/ 756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3" name="object 269"/>
          <p:cNvSpPr>
            <a:spLocks/>
          </p:cNvSpPr>
          <p:nvPr/>
        </p:nvSpPr>
        <p:spPr bwMode="auto">
          <a:xfrm>
            <a:off x="428625" y="617538"/>
            <a:ext cx="0" cy="1587"/>
          </a:xfrm>
          <a:custGeom>
            <a:avLst/>
            <a:gdLst>
              <a:gd name="T0" fmla="*/ 0 w 634"/>
              <a:gd name="T1" fmla="*/ 794 h 1904"/>
              <a:gd name="T2" fmla="*/ 0 w 634"/>
              <a:gd name="T3" fmla="*/ 0 h 1904"/>
              <a:gd name="T4" fmla="*/ 0 w 634"/>
              <a:gd name="T5" fmla="*/ 0 h 1904"/>
              <a:gd name="T6" fmla="*/ 0 w 634"/>
              <a:gd name="T7" fmla="*/ 832 h 1904"/>
              <a:gd name="T8" fmla="*/ 0 w 634"/>
              <a:gd name="T9" fmla="*/ 794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4" name="object 270"/>
          <p:cNvSpPr>
            <a:spLocks/>
          </p:cNvSpPr>
          <p:nvPr/>
        </p:nvSpPr>
        <p:spPr bwMode="auto">
          <a:xfrm>
            <a:off x="428625" y="617538"/>
            <a:ext cx="0" cy="1587"/>
          </a:xfrm>
          <a:custGeom>
            <a:avLst/>
            <a:gdLst>
              <a:gd name="T0" fmla="*/ 0 w 634"/>
              <a:gd name="T1" fmla="*/ 812 h 1904"/>
              <a:gd name="T2" fmla="*/ 0 w 634"/>
              <a:gd name="T3" fmla="*/ 0 h 1904"/>
              <a:gd name="T4" fmla="*/ 0 w 634"/>
              <a:gd name="T5" fmla="*/ 0 h 1904"/>
              <a:gd name="T6" fmla="*/ 0 w 634"/>
              <a:gd name="T7" fmla="*/ 850 h 1904"/>
              <a:gd name="T8" fmla="*/ 0 w 634"/>
              <a:gd name="T9" fmla="*/ 812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5" name="object 271"/>
          <p:cNvSpPr>
            <a:spLocks/>
          </p:cNvSpPr>
          <p:nvPr/>
        </p:nvSpPr>
        <p:spPr bwMode="auto">
          <a:xfrm>
            <a:off x="428625" y="617538"/>
            <a:ext cx="0" cy="1587"/>
          </a:xfrm>
          <a:custGeom>
            <a:avLst/>
            <a:gdLst>
              <a:gd name="T0" fmla="*/ 0 w 634"/>
              <a:gd name="T1" fmla="*/ 850 h 1904"/>
              <a:gd name="T2" fmla="*/ 0 w 634"/>
              <a:gd name="T3" fmla="*/ 19 h 1904"/>
              <a:gd name="T4" fmla="*/ 0 w 634"/>
              <a:gd name="T5" fmla="*/ 0 h 1904"/>
              <a:gd name="T6" fmla="*/ 0 w 634"/>
              <a:gd name="T7" fmla="*/ 889 h 1904"/>
              <a:gd name="T8" fmla="*/ 0 w 634"/>
              <a:gd name="T9" fmla="*/ 850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6" name="object 272"/>
          <p:cNvSpPr>
            <a:spLocks/>
          </p:cNvSpPr>
          <p:nvPr/>
        </p:nvSpPr>
        <p:spPr bwMode="auto">
          <a:xfrm>
            <a:off x="428625" y="617538"/>
            <a:ext cx="0" cy="1587"/>
          </a:xfrm>
          <a:custGeom>
            <a:avLst/>
            <a:gdLst>
              <a:gd name="T0" fmla="*/ 0 w 634"/>
              <a:gd name="T1" fmla="*/ 869 h 1904"/>
              <a:gd name="T2" fmla="*/ 0 w 634"/>
              <a:gd name="T3" fmla="*/ 19 h 1904"/>
              <a:gd name="T4" fmla="*/ 0 w 634"/>
              <a:gd name="T5" fmla="*/ 0 h 1904"/>
              <a:gd name="T6" fmla="*/ 0 w 634"/>
              <a:gd name="T7" fmla="*/ 907 h 1904"/>
              <a:gd name="T8" fmla="*/ 0 w 634"/>
              <a:gd name="T9" fmla="*/ 889 h 1904"/>
              <a:gd name="T10" fmla="*/ 0 w 634"/>
              <a:gd name="T11" fmla="*/ 869 h 19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lnTo>
                  <a:pt x="0" y="1801"/>
                </a:lnTo>
                <a:close/>
              </a:path>
            </a:pathLst>
          </a:custGeom>
          <a:solidFill>
            <a:srgbClr val="9D70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7" name="object 273"/>
          <p:cNvSpPr>
            <a:spLocks/>
          </p:cNvSpPr>
          <p:nvPr/>
        </p:nvSpPr>
        <p:spPr bwMode="auto">
          <a:xfrm>
            <a:off x="428625" y="617538"/>
            <a:ext cx="0" cy="1587"/>
          </a:xfrm>
          <a:custGeom>
            <a:avLst/>
            <a:gdLst>
              <a:gd name="T0" fmla="*/ 0 w 634"/>
              <a:gd name="T1" fmla="*/ 281 h 2540"/>
              <a:gd name="T2" fmla="*/ 0 w 634"/>
              <a:gd name="T3" fmla="*/ 0 h 2540"/>
              <a:gd name="T4" fmla="*/ 0 w 634"/>
              <a:gd name="T5" fmla="*/ 0 h 2540"/>
              <a:gd name="T6" fmla="*/ 0 w 634"/>
              <a:gd name="T7" fmla="*/ 292 h 2540"/>
              <a:gd name="T8" fmla="*/ 0 w 634"/>
              <a:gd name="T9" fmla="*/ 281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8" name="object 274"/>
          <p:cNvSpPr>
            <a:spLocks/>
          </p:cNvSpPr>
          <p:nvPr/>
        </p:nvSpPr>
        <p:spPr bwMode="auto">
          <a:xfrm>
            <a:off x="428625" y="617538"/>
            <a:ext cx="1588" cy="1587"/>
          </a:xfrm>
          <a:custGeom>
            <a:avLst/>
            <a:gdLst>
              <a:gd name="T0" fmla="*/ 0 w 634"/>
              <a:gd name="T1" fmla="*/ 287 h 2540"/>
              <a:gd name="T2" fmla="*/ 0 w 634"/>
              <a:gd name="T3" fmla="*/ 0 h 2540"/>
              <a:gd name="T4" fmla="*/ 9493 w 634"/>
              <a:gd name="T5" fmla="*/ 0 h 2540"/>
              <a:gd name="T6" fmla="*/ 9493 w 634"/>
              <a:gd name="T7" fmla="*/ 298 h 2540"/>
              <a:gd name="T8" fmla="*/ 0 w 634"/>
              <a:gd name="T9" fmla="*/ 287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19" name="object 275"/>
          <p:cNvSpPr>
            <a:spLocks/>
          </p:cNvSpPr>
          <p:nvPr/>
        </p:nvSpPr>
        <p:spPr bwMode="auto">
          <a:xfrm>
            <a:off x="428625" y="617538"/>
            <a:ext cx="1588" cy="1587"/>
          </a:xfrm>
          <a:custGeom>
            <a:avLst/>
            <a:gdLst>
              <a:gd name="T0" fmla="*/ 0 w 634"/>
              <a:gd name="T1" fmla="*/ 298 h 2540"/>
              <a:gd name="T2" fmla="*/ 0 w 634"/>
              <a:gd name="T3" fmla="*/ 6 h 2540"/>
              <a:gd name="T4" fmla="*/ 9493 w 634"/>
              <a:gd name="T5" fmla="*/ 0 h 2540"/>
              <a:gd name="T6" fmla="*/ 9493 w 634"/>
              <a:gd name="T7" fmla="*/ 311 h 2540"/>
              <a:gd name="T8" fmla="*/ 0 w 634"/>
              <a:gd name="T9" fmla="*/ 298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0" name="object 276"/>
          <p:cNvSpPr>
            <a:spLocks/>
          </p:cNvSpPr>
          <p:nvPr/>
        </p:nvSpPr>
        <p:spPr bwMode="auto">
          <a:xfrm>
            <a:off x="428625" y="617538"/>
            <a:ext cx="1588" cy="1587"/>
          </a:xfrm>
          <a:custGeom>
            <a:avLst/>
            <a:gdLst>
              <a:gd name="T0" fmla="*/ 0 w 634"/>
              <a:gd name="T1" fmla="*/ 304 h 2540"/>
              <a:gd name="T2" fmla="*/ 0 w 634"/>
              <a:gd name="T3" fmla="*/ 6 h 2540"/>
              <a:gd name="T4" fmla="*/ 9022 w 634"/>
              <a:gd name="T5" fmla="*/ 0 h 2540"/>
              <a:gd name="T6" fmla="*/ 9022 w 634"/>
              <a:gd name="T7" fmla="*/ 316 h 2540"/>
              <a:gd name="T8" fmla="*/ 0 w 634"/>
              <a:gd name="T9" fmla="*/ 304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1" name="object 277"/>
          <p:cNvSpPr>
            <a:spLocks/>
          </p:cNvSpPr>
          <p:nvPr/>
        </p:nvSpPr>
        <p:spPr bwMode="auto">
          <a:xfrm>
            <a:off x="428625" y="617538"/>
            <a:ext cx="1588" cy="1587"/>
          </a:xfrm>
          <a:custGeom>
            <a:avLst/>
            <a:gdLst>
              <a:gd name="T0" fmla="*/ 0 w 634"/>
              <a:gd name="T1" fmla="*/ 311 h 2540"/>
              <a:gd name="T2" fmla="*/ 0 w 634"/>
              <a:gd name="T3" fmla="*/ 0 h 2540"/>
              <a:gd name="T4" fmla="*/ 9493 w 634"/>
              <a:gd name="T5" fmla="*/ 0 h 2540"/>
              <a:gd name="T6" fmla="*/ 9493 w 634"/>
              <a:gd name="T7" fmla="*/ 322 h 2540"/>
              <a:gd name="T8" fmla="*/ 0 w 634"/>
              <a:gd name="T9" fmla="*/ 311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2" name="object 278"/>
          <p:cNvSpPr>
            <a:spLocks/>
          </p:cNvSpPr>
          <p:nvPr/>
        </p:nvSpPr>
        <p:spPr bwMode="auto">
          <a:xfrm>
            <a:off x="428625" y="617538"/>
            <a:ext cx="1588" cy="1587"/>
          </a:xfrm>
          <a:custGeom>
            <a:avLst/>
            <a:gdLst>
              <a:gd name="T0" fmla="*/ 0 w 634"/>
              <a:gd name="T1" fmla="*/ 316 h 2540"/>
              <a:gd name="T2" fmla="*/ 0 w 634"/>
              <a:gd name="T3" fmla="*/ 0 h 2540"/>
              <a:gd name="T4" fmla="*/ 9493 w 634"/>
              <a:gd name="T5" fmla="*/ 0 h 2540"/>
              <a:gd name="T6" fmla="*/ 9493 w 634"/>
              <a:gd name="T7" fmla="*/ 334 h 2540"/>
              <a:gd name="T8" fmla="*/ 0 w 634"/>
              <a:gd name="T9" fmla="*/ 316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3" name="object 279"/>
          <p:cNvSpPr>
            <a:spLocks/>
          </p:cNvSpPr>
          <p:nvPr/>
        </p:nvSpPr>
        <p:spPr bwMode="auto">
          <a:xfrm>
            <a:off x="430213" y="617538"/>
            <a:ext cx="0" cy="1587"/>
          </a:xfrm>
          <a:custGeom>
            <a:avLst/>
            <a:gdLst>
              <a:gd name="T0" fmla="*/ 0 w 634"/>
              <a:gd name="T1" fmla="*/ 328 h 2540"/>
              <a:gd name="T2" fmla="*/ 0 w 634"/>
              <a:gd name="T3" fmla="*/ 6 h 2540"/>
              <a:gd name="T4" fmla="*/ 0 w 634"/>
              <a:gd name="T5" fmla="*/ 0 h 2540"/>
              <a:gd name="T6" fmla="*/ 0 w 634"/>
              <a:gd name="T7" fmla="*/ 346 h 2540"/>
              <a:gd name="T8" fmla="*/ 0 w 634"/>
              <a:gd name="T9" fmla="*/ 328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4" name="object 280"/>
          <p:cNvSpPr>
            <a:spLocks/>
          </p:cNvSpPr>
          <p:nvPr/>
        </p:nvSpPr>
        <p:spPr bwMode="auto">
          <a:xfrm>
            <a:off x="430213" y="617538"/>
            <a:ext cx="0" cy="1587"/>
          </a:xfrm>
          <a:custGeom>
            <a:avLst/>
            <a:gdLst>
              <a:gd name="T0" fmla="*/ 0 w 634"/>
              <a:gd name="T1" fmla="*/ 0 h 2540"/>
              <a:gd name="T2" fmla="*/ 0 w 634"/>
              <a:gd name="T3" fmla="*/ 346 h 2540"/>
              <a:gd name="T4" fmla="*/ 0 w 634"/>
              <a:gd name="T5" fmla="*/ 0 h 25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5" name="object 281"/>
          <p:cNvSpPr>
            <a:spLocks/>
          </p:cNvSpPr>
          <p:nvPr/>
        </p:nvSpPr>
        <p:spPr bwMode="auto">
          <a:xfrm>
            <a:off x="430213" y="617538"/>
            <a:ext cx="0" cy="1587"/>
          </a:xfrm>
          <a:custGeom>
            <a:avLst/>
            <a:gdLst>
              <a:gd name="T0" fmla="*/ 0 w 634"/>
              <a:gd name="T1" fmla="*/ 0 h 2540"/>
              <a:gd name="T2" fmla="*/ 0 w 634"/>
              <a:gd name="T3" fmla="*/ 0 h 2540"/>
              <a:gd name="T4" fmla="*/ 0 w 634"/>
              <a:gd name="T5" fmla="*/ 346 h 2540"/>
              <a:gd name="T6" fmla="*/ 0 w 634"/>
              <a:gd name="T7" fmla="*/ 304 h 2540"/>
              <a:gd name="T8" fmla="*/ 0 w 634"/>
              <a:gd name="T9" fmla="*/ 0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6" name="object 282"/>
          <p:cNvSpPr>
            <a:spLocks/>
          </p:cNvSpPr>
          <p:nvPr/>
        </p:nvSpPr>
        <p:spPr bwMode="auto">
          <a:xfrm>
            <a:off x="430213" y="617538"/>
            <a:ext cx="0" cy="1587"/>
          </a:xfrm>
          <a:custGeom>
            <a:avLst/>
            <a:gdLst>
              <a:gd name="T0" fmla="*/ 0 w 634"/>
              <a:gd name="T1" fmla="*/ 322 h 2540"/>
              <a:gd name="T2" fmla="*/ 0 w 634"/>
              <a:gd name="T3" fmla="*/ 0 h 2540"/>
              <a:gd name="T4" fmla="*/ 0 w 634"/>
              <a:gd name="T5" fmla="*/ 0 h 2540"/>
              <a:gd name="T6" fmla="*/ 0 w 634"/>
              <a:gd name="T7" fmla="*/ 197 h 2540"/>
              <a:gd name="T8" fmla="*/ 0 w 634"/>
              <a:gd name="T9" fmla="*/ 322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7" name="object 283"/>
          <p:cNvSpPr>
            <a:spLocks/>
          </p:cNvSpPr>
          <p:nvPr/>
        </p:nvSpPr>
        <p:spPr bwMode="auto">
          <a:xfrm>
            <a:off x="430213" y="617538"/>
            <a:ext cx="0" cy="1587"/>
          </a:xfrm>
          <a:custGeom>
            <a:avLst/>
            <a:gdLst>
              <a:gd name="T0" fmla="*/ 0 w 634"/>
              <a:gd name="T1" fmla="*/ 19 h 1904"/>
              <a:gd name="T2" fmla="*/ 0 w 634"/>
              <a:gd name="T3" fmla="*/ 19 h 1904"/>
              <a:gd name="T4" fmla="*/ 0 w 634"/>
              <a:gd name="T5" fmla="*/ 850 h 1904"/>
              <a:gd name="T6" fmla="*/ 0 w 634"/>
              <a:gd name="T7" fmla="*/ 434 h 1904"/>
              <a:gd name="T8" fmla="*/ 0 w 634"/>
              <a:gd name="T9" fmla="*/ 19 h 1904"/>
              <a:gd name="T10" fmla="*/ 0 w 634"/>
              <a:gd name="T11" fmla="*/ 0 h 19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8" name="object 284"/>
          <p:cNvSpPr>
            <a:spLocks/>
          </p:cNvSpPr>
          <p:nvPr/>
        </p:nvSpPr>
        <p:spPr bwMode="auto">
          <a:xfrm>
            <a:off x="430213" y="617538"/>
            <a:ext cx="0" cy="1587"/>
          </a:xfrm>
          <a:custGeom>
            <a:avLst/>
            <a:gdLst>
              <a:gd name="T0" fmla="*/ 0 w 634"/>
              <a:gd name="T1" fmla="*/ 0 h 1904"/>
              <a:gd name="T2" fmla="*/ 0 w 634"/>
              <a:gd name="T3" fmla="*/ 642 h 1904"/>
              <a:gd name="T4" fmla="*/ 0 w 634"/>
              <a:gd name="T5" fmla="*/ 207 h 1904"/>
              <a:gd name="T6" fmla="*/ 0 w 634"/>
              <a:gd name="T7" fmla="*/ 0 h 190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29" name="object 285"/>
          <p:cNvSpPr>
            <a:spLocks/>
          </p:cNvSpPr>
          <p:nvPr/>
        </p:nvSpPr>
        <p:spPr bwMode="auto">
          <a:xfrm>
            <a:off x="430213" y="617538"/>
            <a:ext cx="0" cy="0"/>
          </a:xfrm>
          <a:custGeom>
            <a:avLst/>
            <a:gdLst>
              <a:gd name="T0" fmla="*/ 0 w 634"/>
              <a:gd name="T1" fmla="*/ 0 h 1270"/>
              <a:gd name="T2" fmla="*/ 0 w 634"/>
              <a:gd name="T3" fmla="*/ 0 h 1270"/>
              <a:gd name="T4" fmla="*/ 0 w 634"/>
              <a:gd name="T5" fmla="*/ 0 h 1270"/>
              <a:gd name="T6" fmla="*/ 0 w 634"/>
              <a:gd name="T7" fmla="*/ 0 h 127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0" name="object 286"/>
          <p:cNvSpPr>
            <a:spLocks/>
          </p:cNvSpPr>
          <p:nvPr/>
        </p:nvSpPr>
        <p:spPr bwMode="auto">
          <a:xfrm>
            <a:off x="430213" y="617538"/>
            <a:ext cx="0" cy="0"/>
          </a:xfrm>
          <a:custGeom>
            <a:avLst/>
            <a:gdLst>
              <a:gd name="T0" fmla="*/ 0 w 634"/>
              <a:gd name="T1" fmla="*/ 0 h 634"/>
              <a:gd name="T2" fmla="*/ 0 w 634"/>
              <a:gd name="T3" fmla="*/ 0 h 634"/>
              <a:gd name="T4" fmla="*/ 0 w 634"/>
              <a:gd name="T5" fmla="*/ 0 h 634"/>
              <a:gd name="T6" fmla="*/ 0 w 634"/>
              <a:gd name="T7" fmla="*/ 0 h 6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1" name="object 287"/>
          <p:cNvSpPr>
            <a:spLocks/>
          </p:cNvSpPr>
          <p:nvPr/>
        </p:nvSpPr>
        <p:spPr bwMode="auto">
          <a:xfrm>
            <a:off x="417513" y="571500"/>
            <a:ext cx="38100" cy="46038"/>
          </a:xfrm>
          <a:custGeom>
            <a:avLst/>
            <a:gdLst>
              <a:gd name="T0" fmla="*/ 14619 w 38734"/>
              <a:gd name="T1" fmla="*/ 26971 h 46354"/>
              <a:gd name="T2" fmla="*/ 14318 w 38734"/>
              <a:gd name="T3" fmla="*/ 27771 h 46354"/>
              <a:gd name="T4" fmla="*/ 14100 w 38734"/>
              <a:gd name="T5" fmla="*/ 28342 h 46354"/>
              <a:gd name="T6" fmla="*/ 13920 w 38734"/>
              <a:gd name="T7" fmla="*/ 28762 h 46354"/>
              <a:gd name="T8" fmla="*/ 13249 w 38734"/>
              <a:gd name="T9" fmla="*/ 30171 h 46354"/>
              <a:gd name="T10" fmla="*/ 12703 w 38734"/>
              <a:gd name="T11" fmla="*/ 31163 h 46354"/>
              <a:gd name="T12" fmla="*/ 12003 w 38734"/>
              <a:gd name="T13" fmla="*/ 32267 h 46354"/>
              <a:gd name="T14" fmla="*/ 6329 w 38734"/>
              <a:gd name="T15" fmla="*/ 37181 h 46354"/>
              <a:gd name="T16" fmla="*/ 5372 w 38734"/>
              <a:gd name="T17" fmla="*/ 37752 h 46354"/>
              <a:gd name="T18" fmla="*/ 1442 w 38734"/>
              <a:gd name="T19" fmla="*/ 39886 h 46354"/>
              <a:gd name="T20" fmla="*/ 0 w 38734"/>
              <a:gd name="T21" fmla="*/ 43467 h 46354"/>
              <a:gd name="T22" fmla="*/ 3346 w 38734"/>
              <a:gd name="T23" fmla="*/ 44154 h 46354"/>
              <a:gd name="T24" fmla="*/ 7697 w 38734"/>
              <a:gd name="T25" fmla="*/ 44800 h 46354"/>
              <a:gd name="T26" fmla="*/ 23112 w 38734"/>
              <a:gd name="T27" fmla="*/ 42706 h 46354"/>
              <a:gd name="T28" fmla="*/ 26213 w 38734"/>
              <a:gd name="T29" fmla="*/ 41982 h 46354"/>
              <a:gd name="T30" fmla="*/ 31541 w 38734"/>
              <a:gd name="T31" fmla="*/ 40457 h 46354"/>
              <a:gd name="T32" fmla="*/ 1626 w 38734"/>
              <a:gd name="T33" fmla="*/ 40268 h 46354"/>
              <a:gd name="T34" fmla="*/ 16157 w 38734"/>
              <a:gd name="T35" fmla="*/ 30171 h 46354"/>
              <a:gd name="T36" fmla="*/ 27310 w 38734"/>
              <a:gd name="T37" fmla="*/ 29753 h 46354"/>
              <a:gd name="T38" fmla="*/ 26504 w 38734"/>
              <a:gd name="T39" fmla="*/ 26933 h 46354"/>
              <a:gd name="T40" fmla="*/ 18043 w 38734"/>
              <a:gd name="T41" fmla="*/ 26552 h 46354"/>
              <a:gd name="T42" fmla="*/ 15641 w 38734"/>
              <a:gd name="T43" fmla="*/ 26439 h 46354"/>
              <a:gd name="T44" fmla="*/ 28117 w 38734"/>
              <a:gd name="T45" fmla="*/ 30171 h 46354"/>
              <a:gd name="T46" fmla="*/ 30917 w 38734"/>
              <a:gd name="T47" fmla="*/ 35238 h 46354"/>
              <a:gd name="T48" fmla="*/ 28453 w 38734"/>
              <a:gd name="T49" fmla="*/ 35886 h 46354"/>
              <a:gd name="T50" fmla="*/ 1807 w 38734"/>
              <a:gd name="T51" fmla="*/ 40342 h 46354"/>
              <a:gd name="T52" fmla="*/ 31570 w 38734"/>
              <a:gd name="T53" fmla="*/ 40420 h 46354"/>
              <a:gd name="T54" fmla="*/ 32467 w 38734"/>
              <a:gd name="T55" fmla="*/ 39352 h 46354"/>
              <a:gd name="T56" fmla="*/ 32833 w 38734"/>
              <a:gd name="T57" fmla="*/ 38972 h 46354"/>
              <a:gd name="T58" fmla="*/ 33199 w 38734"/>
              <a:gd name="T59" fmla="*/ 38553 h 46354"/>
              <a:gd name="T60" fmla="*/ 33533 w 38734"/>
              <a:gd name="T61" fmla="*/ 38248 h 46354"/>
              <a:gd name="T62" fmla="*/ 34006 w 38734"/>
              <a:gd name="T63" fmla="*/ 37905 h 46354"/>
              <a:gd name="T64" fmla="*/ 34748 w 38734"/>
              <a:gd name="T65" fmla="*/ 37333 h 46354"/>
              <a:gd name="T66" fmla="*/ 35448 w 38734"/>
              <a:gd name="T67" fmla="*/ 36914 h 46354"/>
              <a:gd name="T68" fmla="*/ 29499 w 38734"/>
              <a:gd name="T69" fmla="*/ 32039 h 46354"/>
              <a:gd name="T70" fmla="*/ 14651 w 38734"/>
              <a:gd name="T71" fmla="*/ 26742 h 46354"/>
              <a:gd name="T72" fmla="*/ 11852 w 38734"/>
              <a:gd name="T73" fmla="*/ 7123 h 46354"/>
              <a:gd name="T74" fmla="*/ 14284 w 38734"/>
              <a:gd name="T75" fmla="*/ 15238 h 46354"/>
              <a:gd name="T76" fmla="*/ 15053 w 38734"/>
              <a:gd name="T77" fmla="*/ 17485 h 46354"/>
              <a:gd name="T78" fmla="*/ 15383 w 38734"/>
              <a:gd name="T79" fmla="*/ 19276 h 46354"/>
              <a:gd name="T80" fmla="*/ 15319 w 38734"/>
              <a:gd name="T81" fmla="*/ 24039 h 46354"/>
              <a:gd name="T82" fmla="*/ 14802 w 38734"/>
              <a:gd name="T83" fmla="*/ 26324 h 46354"/>
              <a:gd name="T84" fmla="*/ 16750 w 38734"/>
              <a:gd name="T85" fmla="*/ 26515 h 46354"/>
              <a:gd name="T86" fmla="*/ 19474 w 38734"/>
              <a:gd name="T87" fmla="*/ 26552 h 46354"/>
              <a:gd name="T88" fmla="*/ 23521 w 38734"/>
              <a:gd name="T89" fmla="*/ 26324 h 46354"/>
              <a:gd name="T90" fmla="*/ 25255 w 38734"/>
              <a:gd name="T91" fmla="*/ 26057 h 46354"/>
              <a:gd name="T92" fmla="*/ 25836 w 38734"/>
              <a:gd name="T93" fmla="*/ 24838 h 46354"/>
              <a:gd name="T94" fmla="*/ 25363 w 38734"/>
              <a:gd name="T95" fmla="*/ 22629 h 46354"/>
              <a:gd name="T96" fmla="*/ 25161 w 38734"/>
              <a:gd name="T97" fmla="*/ 15238 h 46354"/>
              <a:gd name="T98" fmla="*/ 26611 w 38734"/>
              <a:gd name="T99" fmla="*/ 2058 h 46354"/>
              <a:gd name="T100" fmla="*/ 19107 w 38734"/>
              <a:gd name="T101" fmla="*/ 265 h 46354"/>
              <a:gd name="T102" fmla="*/ 17159 w 38734"/>
              <a:gd name="T103" fmla="*/ 0 h 46354"/>
              <a:gd name="T104" fmla="*/ 19474 w 38734"/>
              <a:gd name="T105" fmla="*/ 26552 h 46354"/>
              <a:gd name="T106" fmla="*/ 26137 w 38734"/>
              <a:gd name="T107" fmla="*/ 25866 h 46354"/>
              <a:gd name="T108" fmla="*/ 27493 w 38734"/>
              <a:gd name="T109" fmla="*/ 2058 h 46354"/>
              <a:gd name="T110" fmla="*/ 28270 w 38734"/>
              <a:gd name="T111" fmla="*/ 2018 h 4635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lnTo>
                  <a:pt x="30198" y="2074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2" name="object 288"/>
          <p:cNvSpPr>
            <a:spLocks/>
          </p:cNvSpPr>
          <p:nvPr/>
        </p:nvSpPr>
        <p:spPr bwMode="auto">
          <a:xfrm>
            <a:off x="411163" y="566738"/>
            <a:ext cx="60325" cy="73025"/>
          </a:xfrm>
          <a:custGeom>
            <a:avLst/>
            <a:gdLst>
              <a:gd name="T0" fmla="*/ 1731 w 60959"/>
              <a:gd name="T1" fmla="*/ 68936 h 71754"/>
              <a:gd name="T2" fmla="*/ 263 w 60959"/>
              <a:gd name="T3" fmla="*/ 70980 h 71754"/>
              <a:gd name="T4" fmla="*/ 4675 w 60959"/>
              <a:gd name="T5" fmla="*/ 73297 h 71754"/>
              <a:gd name="T6" fmla="*/ 8446 w 60959"/>
              <a:gd name="T7" fmla="*/ 74930 h 71754"/>
              <a:gd name="T8" fmla="*/ 10675 w 60959"/>
              <a:gd name="T9" fmla="*/ 75613 h 71754"/>
              <a:gd name="T10" fmla="*/ 18018 w 60959"/>
              <a:gd name="T11" fmla="*/ 76318 h 71754"/>
              <a:gd name="T12" fmla="*/ 21869 w 60959"/>
              <a:gd name="T13" fmla="*/ 76158 h 71754"/>
              <a:gd name="T14" fmla="*/ 24439 w 60959"/>
              <a:gd name="T15" fmla="*/ 75068 h 71754"/>
              <a:gd name="T16" fmla="*/ 27735 w 60959"/>
              <a:gd name="T17" fmla="*/ 72751 h 71754"/>
              <a:gd name="T18" fmla="*/ 28773 w 60959"/>
              <a:gd name="T19" fmla="*/ 66893 h 71754"/>
              <a:gd name="T20" fmla="*/ 27295 w 60959"/>
              <a:gd name="T21" fmla="*/ 64985 h 71754"/>
              <a:gd name="T22" fmla="*/ 21869 w 60959"/>
              <a:gd name="T23" fmla="*/ 76158 h 71754"/>
              <a:gd name="T24" fmla="*/ 18018 w 60959"/>
              <a:gd name="T25" fmla="*/ 76318 h 71754"/>
              <a:gd name="T26" fmla="*/ 21418 w 60959"/>
              <a:gd name="T27" fmla="*/ 76294 h 71754"/>
              <a:gd name="T28" fmla="*/ 18814 w 60959"/>
              <a:gd name="T29" fmla="*/ 72615 h 71754"/>
              <a:gd name="T30" fmla="*/ 20359 w 60959"/>
              <a:gd name="T31" fmla="*/ 72615 h 71754"/>
              <a:gd name="T32" fmla="*/ 42371 w 60959"/>
              <a:gd name="T33" fmla="*/ 44823 h 71754"/>
              <a:gd name="T34" fmla="*/ 40387 w 60959"/>
              <a:gd name="T35" fmla="*/ 46321 h 71754"/>
              <a:gd name="T36" fmla="*/ 37861 w 60959"/>
              <a:gd name="T37" fmla="*/ 49456 h 71754"/>
              <a:gd name="T38" fmla="*/ 35290 w 60959"/>
              <a:gd name="T39" fmla="*/ 56266 h 71754"/>
              <a:gd name="T40" fmla="*/ 27605 w 60959"/>
              <a:gd name="T41" fmla="*/ 68120 h 71754"/>
              <a:gd name="T42" fmla="*/ 25564 w 60959"/>
              <a:gd name="T43" fmla="*/ 69889 h 71754"/>
              <a:gd name="T44" fmla="*/ 23645 w 60959"/>
              <a:gd name="T45" fmla="*/ 71253 h 71754"/>
              <a:gd name="T46" fmla="*/ 22133 w 60959"/>
              <a:gd name="T47" fmla="*/ 72070 h 71754"/>
              <a:gd name="T48" fmla="*/ 19906 w 60959"/>
              <a:gd name="T49" fmla="*/ 72751 h 71754"/>
              <a:gd name="T50" fmla="*/ 30486 w 60959"/>
              <a:gd name="T51" fmla="*/ 70284 h 71754"/>
              <a:gd name="T52" fmla="*/ 31443 w 60959"/>
              <a:gd name="T53" fmla="*/ 69481 h 71754"/>
              <a:gd name="T54" fmla="*/ 33151 w 60959"/>
              <a:gd name="T55" fmla="*/ 67711 h 71754"/>
              <a:gd name="T56" fmla="*/ 39702 w 60959"/>
              <a:gd name="T57" fmla="*/ 53270 h 71754"/>
              <a:gd name="T58" fmla="*/ 47996 w 60959"/>
              <a:gd name="T59" fmla="*/ 46594 h 71754"/>
              <a:gd name="T60" fmla="*/ 50720 w 60959"/>
              <a:gd name="T61" fmla="*/ 45232 h 71754"/>
              <a:gd name="T62" fmla="*/ 51419 w 60959"/>
              <a:gd name="T63" fmla="*/ 44770 h 71754"/>
              <a:gd name="T64" fmla="*/ 30880 w 60959"/>
              <a:gd name="T65" fmla="*/ 69754 h 71754"/>
              <a:gd name="T66" fmla="*/ 31221 w 60959"/>
              <a:gd name="T67" fmla="*/ 69481 h 71754"/>
              <a:gd name="T68" fmla="*/ 31443 w 60959"/>
              <a:gd name="T69" fmla="*/ 69481 h 71754"/>
              <a:gd name="T70" fmla="*/ 994 w 60959"/>
              <a:gd name="T71" fmla="*/ 23024 h 71754"/>
              <a:gd name="T72" fmla="*/ 5954 w 60959"/>
              <a:gd name="T73" fmla="*/ 48909 h 71754"/>
              <a:gd name="T74" fmla="*/ 11160 w 60959"/>
              <a:gd name="T75" fmla="*/ 46048 h 71754"/>
              <a:gd name="T76" fmla="*/ 16476 w 60959"/>
              <a:gd name="T77" fmla="*/ 41961 h 71754"/>
              <a:gd name="T78" fmla="*/ 18550 w 60959"/>
              <a:gd name="T79" fmla="*/ 39372 h 71754"/>
              <a:gd name="T80" fmla="*/ 19984 w 60959"/>
              <a:gd name="T81" fmla="*/ 36511 h 71754"/>
              <a:gd name="T82" fmla="*/ 21384 w 60959"/>
              <a:gd name="T83" fmla="*/ 23568 h 71754"/>
              <a:gd name="T84" fmla="*/ 41423 w 60959"/>
              <a:gd name="T85" fmla="*/ 4224 h 71754"/>
              <a:gd name="T86" fmla="*/ 25531 w 60959"/>
              <a:gd name="T87" fmla="*/ 4496 h 71754"/>
              <a:gd name="T88" fmla="*/ 34084 w 60959"/>
              <a:gd name="T89" fmla="*/ 9128 h 71754"/>
              <a:gd name="T90" fmla="*/ 36274 w 60959"/>
              <a:gd name="T91" fmla="*/ 39646 h 71754"/>
              <a:gd name="T92" fmla="*/ 51548 w 60959"/>
              <a:gd name="T93" fmla="*/ 44687 h 71754"/>
              <a:gd name="T94" fmla="*/ 53048 w 60959"/>
              <a:gd name="T95" fmla="*/ 25205 h 71754"/>
              <a:gd name="T96" fmla="*/ 44158 w 60959"/>
              <a:gd name="T97" fmla="*/ 10354 h 71754"/>
              <a:gd name="T98" fmla="*/ 22476 w 60959"/>
              <a:gd name="T99" fmla="*/ 0 h 71754"/>
              <a:gd name="T100" fmla="*/ 20994 w 60959"/>
              <a:gd name="T101" fmla="*/ 22207 h 71754"/>
              <a:gd name="T102" fmla="*/ 19376 w 60959"/>
              <a:gd name="T103" fmla="*/ 18255 h 71754"/>
              <a:gd name="T104" fmla="*/ 18362 w 60959"/>
              <a:gd name="T105" fmla="*/ 14440 h 71754"/>
              <a:gd name="T106" fmla="*/ 23535 w 60959"/>
              <a:gd name="T107" fmla="*/ 4222 h 71754"/>
              <a:gd name="T108" fmla="*/ 40728 w 60959"/>
              <a:gd name="T109" fmla="*/ 3679 h 71754"/>
              <a:gd name="T110" fmla="*/ 28465 w 60959"/>
              <a:gd name="T111" fmla="*/ 1634 h 71754"/>
              <a:gd name="T112" fmla="*/ 25079 w 60959"/>
              <a:gd name="T113" fmla="*/ 544 h 71754"/>
              <a:gd name="T114" fmla="*/ 38346 w 60959"/>
              <a:gd name="T115" fmla="*/ 2452 h 71754"/>
              <a:gd name="T116" fmla="*/ 34200 w 60959"/>
              <a:gd name="T117" fmla="*/ 2725 h 71754"/>
              <a:gd name="T118" fmla="*/ 23535 w 60959"/>
              <a:gd name="T119" fmla="*/ 409 h 71754"/>
              <a:gd name="T120" fmla="*/ 25079 w 60959"/>
              <a:gd name="T121" fmla="*/ 544 h 7175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3" name="object 289"/>
          <p:cNvSpPr>
            <a:spLocks/>
          </p:cNvSpPr>
          <p:nvPr/>
        </p:nvSpPr>
        <p:spPr bwMode="auto">
          <a:xfrm>
            <a:off x="407988" y="588963"/>
            <a:ext cx="69850" cy="53975"/>
          </a:xfrm>
          <a:custGeom>
            <a:avLst/>
            <a:gdLst>
              <a:gd name="T0" fmla="*/ 2030 w 69215"/>
              <a:gd name="T1" fmla="*/ 45104 h 53975"/>
              <a:gd name="T2" fmla="*/ 0 w 69215"/>
              <a:gd name="T3" fmla="*/ 46866 h 53975"/>
              <a:gd name="T4" fmla="*/ 30869 w 69215"/>
              <a:gd name="T5" fmla="*/ 53679 h 53975"/>
              <a:gd name="T6" fmla="*/ 42736 w 69215"/>
              <a:gd name="T7" fmla="*/ 52426 h 53975"/>
              <a:gd name="T8" fmla="*/ 44358 w 69215"/>
              <a:gd name="T9" fmla="*/ 52191 h 53975"/>
              <a:gd name="T10" fmla="*/ 46445 w 69215"/>
              <a:gd name="T11" fmla="*/ 51565 h 53975"/>
              <a:gd name="T12" fmla="*/ 47422 w 69215"/>
              <a:gd name="T13" fmla="*/ 51133 h 53975"/>
              <a:gd name="T14" fmla="*/ 49305 w 69215"/>
              <a:gd name="T15" fmla="*/ 49880 h 53975"/>
              <a:gd name="T16" fmla="*/ 23402 w 69215"/>
              <a:gd name="T17" fmla="*/ 49371 h 53975"/>
              <a:gd name="T18" fmla="*/ 22158 w 69215"/>
              <a:gd name="T19" fmla="*/ 49254 h 53975"/>
              <a:gd name="T20" fmla="*/ 19167 w 69215"/>
              <a:gd name="T21" fmla="*/ 49176 h 53975"/>
              <a:gd name="T22" fmla="*/ 3661 w 69215"/>
              <a:gd name="T23" fmla="*/ 45104 h 53975"/>
              <a:gd name="T24" fmla="*/ 3256 w 69215"/>
              <a:gd name="T25" fmla="*/ 44752 h 53975"/>
              <a:gd name="T26" fmla="*/ 57371 w 69215"/>
              <a:gd name="T27" fmla="*/ 0 h 53975"/>
              <a:gd name="T28" fmla="*/ 58635 w 69215"/>
              <a:gd name="T29" fmla="*/ 1016 h 53975"/>
              <a:gd name="T30" fmla="*/ 59781 w 69215"/>
              <a:gd name="T31" fmla="*/ 1448 h 53975"/>
              <a:gd name="T32" fmla="*/ 65362 w 69215"/>
              <a:gd name="T33" fmla="*/ 10570 h 53975"/>
              <a:gd name="T34" fmla="*/ 52110 w 69215"/>
              <a:gd name="T35" fmla="*/ 22160 h 53975"/>
              <a:gd name="T36" fmla="*/ 45419 w 69215"/>
              <a:gd name="T37" fmla="*/ 28033 h 53975"/>
              <a:gd name="T38" fmla="*/ 36156 w 69215"/>
              <a:gd name="T39" fmla="*/ 43034 h 53975"/>
              <a:gd name="T40" fmla="*/ 24058 w 69215"/>
              <a:gd name="T41" fmla="*/ 49371 h 53975"/>
              <a:gd name="T42" fmla="*/ 52554 w 69215"/>
              <a:gd name="T43" fmla="*/ 41384 h 53975"/>
              <a:gd name="T44" fmla="*/ 62918 w 69215"/>
              <a:gd name="T45" fmla="*/ 27446 h 53975"/>
              <a:gd name="T46" fmla="*/ 64671 w 69215"/>
              <a:gd name="T47" fmla="*/ 26232 h 53975"/>
              <a:gd name="T48" fmla="*/ 65696 w 69215"/>
              <a:gd name="T49" fmla="*/ 25292 h 53975"/>
              <a:gd name="T50" fmla="*/ 71260 w 69215"/>
              <a:gd name="T51" fmla="*/ 12684 h 53975"/>
              <a:gd name="T52" fmla="*/ 57371 w 69215"/>
              <a:gd name="T53" fmla="*/ 0 h 53975"/>
              <a:gd name="T54" fmla="*/ 20717 w 69215"/>
              <a:gd name="T55" fmla="*/ 49254 h 53975"/>
              <a:gd name="T56" fmla="*/ 22017 w 69215"/>
              <a:gd name="T57" fmla="*/ 49222 h 53975"/>
              <a:gd name="T58" fmla="*/ 22017 w 69215"/>
              <a:gd name="T59" fmla="*/ 49222 h 53975"/>
              <a:gd name="T60" fmla="*/ 21564 w 69215"/>
              <a:gd name="T61" fmla="*/ 49059 h 53975"/>
              <a:gd name="T62" fmla="*/ 35961 w 69215"/>
              <a:gd name="T63" fmla="*/ 43146 h 53975"/>
              <a:gd name="T64" fmla="*/ 36329 w 69215"/>
              <a:gd name="T65" fmla="*/ 42872 h 539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4" name="object 290"/>
          <p:cNvSpPr>
            <a:spLocks/>
          </p:cNvSpPr>
          <p:nvPr/>
        </p:nvSpPr>
        <p:spPr bwMode="auto">
          <a:xfrm>
            <a:off x="417513" y="615950"/>
            <a:ext cx="0" cy="3175"/>
          </a:xfrm>
          <a:custGeom>
            <a:avLst/>
            <a:gdLst>
              <a:gd name="T0" fmla="*/ 0 w 634"/>
              <a:gd name="T1" fmla="*/ 0 h 3175"/>
              <a:gd name="T2" fmla="*/ 0 w 634"/>
              <a:gd name="T3" fmla="*/ 1409 h 3175"/>
              <a:gd name="T4" fmla="*/ 0 w 634"/>
              <a:gd name="T5" fmla="*/ 2858 h 3175"/>
              <a:gd name="T6" fmla="*/ 0 w 634"/>
              <a:gd name="T7" fmla="*/ 2937 h 3175"/>
              <a:gd name="T8" fmla="*/ 0 w 634"/>
              <a:gd name="T9" fmla="*/ 79 h 3175"/>
              <a:gd name="T10" fmla="*/ 0 w 634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5" name="object 291"/>
          <p:cNvSpPr>
            <a:spLocks/>
          </p:cNvSpPr>
          <p:nvPr/>
        </p:nvSpPr>
        <p:spPr bwMode="auto">
          <a:xfrm>
            <a:off x="417513" y="615950"/>
            <a:ext cx="0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1409 h 3175"/>
              <a:gd name="T4" fmla="*/ 0 w 1270"/>
              <a:gd name="T5" fmla="*/ 2858 h 3175"/>
              <a:gd name="T6" fmla="*/ 0 w 1270"/>
              <a:gd name="T7" fmla="*/ 2937 h 3175"/>
              <a:gd name="T8" fmla="*/ 0 w 1270"/>
              <a:gd name="T9" fmla="*/ 3054 h 3175"/>
              <a:gd name="T10" fmla="*/ 0 w 1270"/>
              <a:gd name="T11" fmla="*/ 156 h 3175"/>
              <a:gd name="T12" fmla="*/ 0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6" name="object 292"/>
          <p:cNvSpPr>
            <a:spLocks/>
          </p:cNvSpPr>
          <p:nvPr/>
        </p:nvSpPr>
        <p:spPr bwMode="auto">
          <a:xfrm>
            <a:off x="417513" y="615950"/>
            <a:ext cx="1587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2858 h 3175"/>
              <a:gd name="T4" fmla="*/ 1345 w 1270"/>
              <a:gd name="T5" fmla="*/ 2975 h 3175"/>
              <a:gd name="T6" fmla="*/ 2689 w 1270"/>
              <a:gd name="T7" fmla="*/ 3053 h 3175"/>
              <a:gd name="T8" fmla="*/ 2689 w 1270"/>
              <a:gd name="T9" fmla="*/ 195 h 3175"/>
              <a:gd name="T10" fmla="*/ 1345 w 1270"/>
              <a:gd name="T11" fmla="*/ 77 h 3175"/>
              <a:gd name="T12" fmla="*/ 0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7" name="object 293"/>
          <p:cNvSpPr>
            <a:spLocks/>
          </p:cNvSpPr>
          <p:nvPr/>
        </p:nvSpPr>
        <p:spPr bwMode="auto">
          <a:xfrm>
            <a:off x="417513" y="615950"/>
            <a:ext cx="1587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2897 h 3175"/>
              <a:gd name="T4" fmla="*/ 1232 w 1270"/>
              <a:gd name="T5" fmla="*/ 2975 h 3175"/>
              <a:gd name="T6" fmla="*/ 2578 w 1270"/>
              <a:gd name="T7" fmla="*/ 3093 h 3175"/>
              <a:gd name="T8" fmla="*/ 2578 w 1270"/>
              <a:gd name="T9" fmla="*/ 234 h 3175"/>
              <a:gd name="T10" fmla="*/ 0 w 1270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8" name="object 294"/>
          <p:cNvSpPr>
            <a:spLocks/>
          </p:cNvSpPr>
          <p:nvPr/>
        </p:nvSpPr>
        <p:spPr bwMode="auto">
          <a:xfrm>
            <a:off x="419100" y="615950"/>
            <a:ext cx="0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2857 h 3175"/>
              <a:gd name="T4" fmla="*/ 0 w 1270"/>
              <a:gd name="T5" fmla="*/ 3093 h 3175"/>
              <a:gd name="T6" fmla="*/ 0 w 1270"/>
              <a:gd name="T7" fmla="*/ 195 h 3175"/>
              <a:gd name="T8" fmla="*/ 0 w 1270"/>
              <a:gd name="T9" fmla="*/ 116 h 3175"/>
              <a:gd name="T10" fmla="*/ 0 w 1270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39" name="object 295"/>
          <p:cNvSpPr>
            <a:spLocks/>
          </p:cNvSpPr>
          <p:nvPr/>
        </p:nvSpPr>
        <p:spPr bwMode="auto">
          <a:xfrm>
            <a:off x="419100" y="615950"/>
            <a:ext cx="1588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2858 h 3175"/>
              <a:gd name="T4" fmla="*/ 2696 w 1270"/>
              <a:gd name="T5" fmla="*/ 3093 h 3175"/>
              <a:gd name="T6" fmla="*/ 2696 w 1270"/>
              <a:gd name="T7" fmla="*/ 195 h 3175"/>
              <a:gd name="T8" fmla="*/ 1348 w 1270"/>
              <a:gd name="T9" fmla="*/ 79 h 3175"/>
              <a:gd name="T10" fmla="*/ 0 w 1270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0" name="object 296"/>
          <p:cNvSpPr>
            <a:spLocks/>
          </p:cNvSpPr>
          <p:nvPr/>
        </p:nvSpPr>
        <p:spPr bwMode="auto">
          <a:xfrm>
            <a:off x="419100" y="615950"/>
            <a:ext cx="1588" cy="3175"/>
          </a:xfrm>
          <a:custGeom>
            <a:avLst/>
            <a:gdLst>
              <a:gd name="T0" fmla="*/ 0 w 1270"/>
              <a:gd name="T1" fmla="*/ 2897 h 3175"/>
              <a:gd name="T2" fmla="*/ 0 w 1270"/>
              <a:gd name="T3" fmla="*/ 0 h 3175"/>
              <a:gd name="T4" fmla="*/ 2585 w 1270"/>
              <a:gd name="T5" fmla="*/ 234 h 3175"/>
              <a:gd name="T6" fmla="*/ 2585 w 1270"/>
              <a:gd name="T7" fmla="*/ 3132 h 3175"/>
              <a:gd name="T8" fmla="*/ 0 w 1270"/>
              <a:gd name="T9" fmla="*/ 2897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1" name="object 297"/>
          <p:cNvSpPr>
            <a:spLocks/>
          </p:cNvSpPr>
          <p:nvPr/>
        </p:nvSpPr>
        <p:spPr bwMode="auto">
          <a:xfrm>
            <a:off x="420688" y="615950"/>
            <a:ext cx="0" cy="3175"/>
          </a:xfrm>
          <a:custGeom>
            <a:avLst/>
            <a:gdLst>
              <a:gd name="T0" fmla="*/ 0 w 1270"/>
              <a:gd name="T1" fmla="*/ 2897 h 3175"/>
              <a:gd name="T2" fmla="*/ 0 w 1270"/>
              <a:gd name="T3" fmla="*/ 0 h 3175"/>
              <a:gd name="T4" fmla="*/ 0 w 1270"/>
              <a:gd name="T5" fmla="*/ 234 h 3175"/>
              <a:gd name="T6" fmla="*/ 0 w 1270"/>
              <a:gd name="T7" fmla="*/ 3132 h 3175"/>
              <a:gd name="T8" fmla="*/ 0 w 1270"/>
              <a:gd name="T9" fmla="*/ 2897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2" name="object 298"/>
          <p:cNvSpPr>
            <a:spLocks/>
          </p:cNvSpPr>
          <p:nvPr/>
        </p:nvSpPr>
        <p:spPr bwMode="auto">
          <a:xfrm>
            <a:off x="420688" y="615950"/>
            <a:ext cx="1587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2897 h 3175"/>
              <a:gd name="T4" fmla="*/ 1345 w 1270"/>
              <a:gd name="T5" fmla="*/ 3014 h 3175"/>
              <a:gd name="T6" fmla="*/ 2689 w 1270"/>
              <a:gd name="T7" fmla="*/ 3171 h 3175"/>
              <a:gd name="T8" fmla="*/ 2689 w 1270"/>
              <a:gd name="T9" fmla="*/ 273 h 3175"/>
              <a:gd name="T10" fmla="*/ 1345 w 1270"/>
              <a:gd name="T11" fmla="*/ 116 h 3175"/>
              <a:gd name="T12" fmla="*/ 0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3" name="object 299"/>
          <p:cNvSpPr>
            <a:spLocks/>
          </p:cNvSpPr>
          <p:nvPr/>
        </p:nvSpPr>
        <p:spPr bwMode="auto">
          <a:xfrm>
            <a:off x="420688" y="617538"/>
            <a:ext cx="1587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2897 h 3175"/>
              <a:gd name="T4" fmla="*/ 1345 w 1270"/>
              <a:gd name="T5" fmla="*/ 3054 h 3175"/>
              <a:gd name="T6" fmla="*/ 2607 w 1270"/>
              <a:gd name="T7" fmla="*/ 3172 h 3175"/>
              <a:gd name="T8" fmla="*/ 2607 w 1270"/>
              <a:gd name="T9" fmla="*/ 274 h 3175"/>
              <a:gd name="T10" fmla="*/ 1260 w 1270"/>
              <a:gd name="T11" fmla="*/ 117 h 3175"/>
              <a:gd name="T12" fmla="*/ 0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4" name="object 300"/>
          <p:cNvSpPr>
            <a:spLocks/>
          </p:cNvSpPr>
          <p:nvPr/>
        </p:nvSpPr>
        <p:spPr bwMode="auto">
          <a:xfrm>
            <a:off x="422275" y="617538"/>
            <a:ext cx="0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2897 h 3175"/>
              <a:gd name="T4" fmla="*/ 0 w 1270"/>
              <a:gd name="T5" fmla="*/ 3015 h 3175"/>
              <a:gd name="T6" fmla="*/ 0 w 1270"/>
              <a:gd name="T7" fmla="*/ 3171 h 3175"/>
              <a:gd name="T8" fmla="*/ 0 w 1270"/>
              <a:gd name="T9" fmla="*/ 234 h 3175"/>
              <a:gd name="T10" fmla="*/ 0 w 1270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5" name="object 301"/>
          <p:cNvSpPr>
            <a:spLocks/>
          </p:cNvSpPr>
          <p:nvPr/>
        </p:nvSpPr>
        <p:spPr bwMode="auto">
          <a:xfrm>
            <a:off x="422275" y="617538"/>
            <a:ext cx="1588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2897 h 3175"/>
              <a:gd name="T4" fmla="*/ 1319 w 1270"/>
              <a:gd name="T5" fmla="*/ 3053 h 3175"/>
              <a:gd name="T6" fmla="*/ 2668 w 1270"/>
              <a:gd name="T7" fmla="*/ 3171 h 3175"/>
              <a:gd name="T8" fmla="*/ 2668 w 1270"/>
              <a:gd name="T9" fmla="*/ 273 h 3175"/>
              <a:gd name="T10" fmla="*/ 1319 w 1270"/>
              <a:gd name="T11" fmla="*/ 116 h 3175"/>
              <a:gd name="T12" fmla="*/ 0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6" name="object 302"/>
          <p:cNvSpPr>
            <a:spLocks/>
          </p:cNvSpPr>
          <p:nvPr/>
        </p:nvSpPr>
        <p:spPr bwMode="auto">
          <a:xfrm>
            <a:off x="422275" y="617538"/>
            <a:ext cx="1588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17 h 3809"/>
              <a:gd name="T4" fmla="*/ 1348 w 1270"/>
              <a:gd name="T5" fmla="*/ 1475 h 3809"/>
              <a:gd name="T6" fmla="*/ 2615 w 1270"/>
              <a:gd name="T7" fmla="*/ 1550 h 3809"/>
              <a:gd name="T8" fmla="*/ 2615 w 1270"/>
              <a:gd name="T9" fmla="*/ 132 h 3809"/>
              <a:gd name="T10" fmla="*/ 1263 w 1270"/>
              <a:gd name="T11" fmla="*/ 75 h 3809"/>
              <a:gd name="T12" fmla="*/ 0 w 1270"/>
              <a:gd name="T13" fmla="*/ 0 h 38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7" name="object 303"/>
          <p:cNvSpPr>
            <a:spLocks/>
          </p:cNvSpPr>
          <p:nvPr/>
        </p:nvSpPr>
        <p:spPr bwMode="auto">
          <a:xfrm>
            <a:off x="423863" y="617538"/>
            <a:ext cx="0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399 h 3809"/>
              <a:gd name="T4" fmla="*/ 0 w 1270"/>
              <a:gd name="T5" fmla="*/ 1550 h 3809"/>
              <a:gd name="T6" fmla="*/ 0 w 1270"/>
              <a:gd name="T7" fmla="*/ 132 h 3809"/>
              <a:gd name="T8" fmla="*/ 0 w 1270"/>
              <a:gd name="T9" fmla="*/ 57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8" name="object 304"/>
          <p:cNvSpPr>
            <a:spLocks/>
          </p:cNvSpPr>
          <p:nvPr/>
        </p:nvSpPr>
        <p:spPr bwMode="auto">
          <a:xfrm>
            <a:off x="423863" y="617538"/>
            <a:ext cx="1587" cy="3175"/>
          </a:xfrm>
          <a:custGeom>
            <a:avLst/>
            <a:gdLst>
              <a:gd name="T0" fmla="*/ 0 w 1270"/>
              <a:gd name="T1" fmla="*/ 1417 h 3809"/>
              <a:gd name="T2" fmla="*/ 0 w 1270"/>
              <a:gd name="T3" fmla="*/ 0 h 3809"/>
              <a:gd name="T4" fmla="*/ 2689 w 1270"/>
              <a:gd name="T5" fmla="*/ 151 h 3809"/>
              <a:gd name="T6" fmla="*/ 2689 w 1270"/>
              <a:gd name="T7" fmla="*/ 1568 h 3809"/>
              <a:gd name="T8" fmla="*/ 0 w 1270"/>
              <a:gd name="T9" fmla="*/ 1417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49" name="object 305"/>
          <p:cNvSpPr>
            <a:spLocks/>
          </p:cNvSpPr>
          <p:nvPr/>
        </p:nvSpPr>
        <p:spPr bwMode="auto">
          <a:xfrm>
            <a:off x="423863" y="617538"/>
            <a:ext cx="1587" cy="3175"/>
          </a:xfrm>
          <a:custGeom>
            <a:avLst/>
            <a:gdLst>
              <a:gd name="T0" fmla="*/ 0 w 1270"/>
              <a:gd name="T1" fmla="*/ 1417 h 3809"/>
              <a:gd name="T2" fmla="*/ 0 w 1270"/>
              <a:gd name="T3" fmla="*/ 0 h 3809"/>
              <a:gd name="T4" fmla="*/ 2578 w 1270"/>
              <a:gd name="T5" fmla="*/ 152 h 3809"/>
              <a:gd name="T6" fmla="*/ 2578 w 1270"/>
              <a:gd name="T7" fmla="*/ 1569 h 3809"/>
              <a:gd name="T8" fmla="*/ 0 w 1270"/>
              <a:gd name="T9" fmla="*/ 1417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0" name="object 306"/>
          <p:cNvSpPr>
            <a:spLocks/>
          </p:cNvSpPr>
          <p:nvPr/>
        </p:nvSpPr>
        <p:spPr bwMode="auto">
          <a:xfrm>
            <a:off x="425450" y="617538"/>
            <a:ext cx="0" cy="4762"/>
          </a:xfrm>
          <a:custGeom>
            <a:avLst/>
            <a:gdLst>
              <a:gd name="T0" fmla="*/ 0 w 1270"/>
              <a:gd name="T1" fmla="*/ 7172 h 3809"/>
              <a:gd name="T2" fmla="*/ 0 w 1270"/>
              <a:gd name="T3" fmla="*/ 0 h 3809"/>
              <a:gd name="T4" fmla="*/ 0 w 1270"/>
              <a:gd name="T5" fmla="*/ 764 h 3809"/>
              <a:gd name="T6" fmla="*/ 0 w 1270"/>
              <a:gd name="T7" fmla="*/ 7940 h 3809"/>
              <a:gd name="T8" fmla="*/ 0 w 1270"/>
              <a:gd name="T9" fmla="*/ 7172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1" name="object 307"/>
          <p:cNvSpPr>
            <a:spLocks/>
          </p:cNvSpPr>
          <p:nvPr/>
        </p:nvSpPr>
        <p:spPr bwMode="auto">
          <a:xfrm>
            <a:off x="425450" y="617538"/>
            <a:ext cx="1588" cy="4762"/>
          </a:xfrm>
          <a:custGeom>
            <a:avLst/>
            <a:gdLst>
              <a:gd name="T0" fmla="*/ 0 w 1270"/>
              <a:gd name="T1" fmla="*/ 7172 h 3809"/>
              <a:gd name="T2" fmla="*/ 0 w 1270"/>
              <a:gd name="T3" fmla="*/ 0 h 3809"/>
              <a:gd name="T4" fmla="*/ 2696 w 1270"/>
              <a:gd name="T5" fmla="*/ 763 h 3809"/>
              <a:gd name="T6" fmla="*/ 2696 w 1270"/>
              <a:gd name="T7" fmla="*/ 7936 h 3809"/>
              <a:gd name="T8" fmla="*/ 0 w 1270"/>
              <a:gd name="T9" fmla="*/ 7172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2" name="object 308"/>
          <p:cNvSpPr>
            <a:spLocks/>
          </p:cNvSpPr>
          <p:nvPr/>
        </p:nvSpPr>
        <p:spPr bwMode="auto">
          <a:xfrm>
            <a:off x="425450" y="617538"/>
            <a:ext cx="1588" cy="4762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7172 h 3809"/>
              <a:gd name="T4" fmla="*/ 1348 w 1270"/>
              <a:gd name="T5" fmla="*/ 7554 h 3809"/>
              <a:gd name="T6" fmla="*/ 2585 w 1270"/>
              <a:gd name="T7" fmla="*/ 8034 h 3809"/>
              <a:gd name="T8" fmla="*/ 2585 w 1270"/>
              <a:gd name="T9" fmla="*/ 763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3" name="object 309"/>
          <p:cNvSpPr>
            <a:spLocks/>
          </p:cNvSpPr>
          <p:nvPr/>
        </p:nvSpPr>
        <p:spPr bwMode="auto">
          <a:xfrm>
            <a:off x="427038" y="617538"/>
            <a:ext cx="0" cy="4762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7172 h 3809"/>
              <a:gd name="T4" fmla="*/ 0 w 1270"/>
              <a:gd name="T5" fmla="*/ 7652 h 3809"/>
              <a:gd name="T6" fmla="*/ 0 w 1270"/>
              <a:gd name="T7" fmla="*/ 8035 h 3809"/>
              <a:gd name="T8" fmla="*/ 0 w 1270"/>
              <a:gd name="T9" fmla="*/ 764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4" name="object 310"/>
          <p:cNvSpPr>
            <a:spLocks/>
          </p:cNvSpPr>
          <p:nvPr/>
        </p:nvSpPr>
        <p:spPr bwMode="auto">
          <a:xfrm>
            <a:off x="427038" y="619125"/>
            <a:ext cx="1587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36 h 3809"/>
              <a:gd name="T4" fmla="*/ 1345 w 1270"/>
              <a:gd name="T5" fmla="*/ 1512 h 3809"/>
              <a:gd name="T6" fmla="*/ 2689 w 1270"/>
              <a:gd name="T7" fmla="*/ 1606 h 3809"/>
              <a:gd name="T8" fmla="*/ 2689 w 1270"/>
              <a:gd name="T9" fmla="*/ 169 h 3809"/>
              <a:gd name="T10" fmla="*/ 1345 w 1270"/>
              <a:gd name="T11" fmla="*/ 75 h 3809"/>
              <a:gd name="T12" fmla="*/ 0 w 1270"/>
              <a:gd name="T13" fmla="*/ 0 h 38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5" name="object 311"/>
          <p:cNvSpPr>
            <a:spLocks/>
          </p:cNvSpPr>
          <p:nvPr/>
        </p:nvSpPr>
        <p:spPr bwMode="auto">
          <a:xfrm>
            <a:off x="427038" y="619125"/>
            <a:ext cx="1587" cy="3175"/>
          </a:xfrm>
          <a:custGeom>
            <a:avLst/>
            <a:gdLst>
              <a:gd name="T0" fmla="*/ 0 w 1270"/>
              <a:gd name="T1" fmla="*/ 1436 h 3809"/>
              <a:gd name="T2" fmla="*/ 0 w 1270"/>
              <a:gd name="T3" fmla="*/ 0 h 3809"/>
              <a:gd name="T4" fmla="*/ 2578 w 1270"/>
              <a:gd name="T5" fmla="*/ 189 h 3809"/>
              <a:gd name="T6" fmla="*/ 2578 w 1270"/>
              <a:gd name="T7" fmla="*/ 1626 h 3809"/>
              <a:gd name="T8" fmla="*/ 0 w 1270"/>
              <a:gd name="T9" fmla="*/ 1436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6" name="object 312"/>
          <p:cNvSpPr>
            <a:spLocks/>
          </p:cNvSpPr>
          <p:nvPr/>
        </p:nvSpPr>
        <p:spPr bwMode="auto">
          <a:xfrm>
            <a:off x="428625" y="619125"/>
            <a:ext cx="0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36 h 3809"/>
              <a:gd name="T4" fmla="*/ 0 w 1270"/>
              <a:gd name="T5" fmla="*/ 1626 h 3809"/>
              <a:gd name="T6" fmla="*/ 0 w 1270"/>
              <a:gd name="T7" fmla="*/ 169 h 3809"/>
              <a:gd name="T8" fmla="*/ 0 w 1270"/>
              <a:gd name="T9" fmla="*/ 94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7" name="object 313"/>
          <p:cNvSpPr>
            <a:spLocks/>
          </p:cNvSpPr>
          <p:nvPr/>
        </p:nvSpPr>
        <p:spPr bwMode="auto">
          <a:xfrm>
            <a:off x="428625" y="619125"/>
            <a:ext cx="1588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36 h 3809"/>
              <a:gd name="T4" fmla="*/ 2615 w 1270"/>
              <a:gd name="T5" fmla="*/ 1626 h 3809"/>
              <a:gd name="T6" fmla="*/ 2615 w 1270"/>
              <a:gd name="T7" fmla="*/ 169 h 3809"/>
              <a:gd name="T8" fmla="*/ 1348 w 1270"/>
              <a:gd name="T9" fmla="*/ 75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8" name="object 314"/>
          <p:cNvSpPr>
            <a:spLocks/>
          </p:cNvSpPr>
          <p:nvPr/>
        </p:nvSpPr>
        <p:spPr bwMode="auto">
          <a:xfrm>
            <a:off x="428625" y="619125"/>
            <a:ext cx="1588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55 h 3809"/>
              <a:gd name="T4" fmla="*/ 1263 w 1270"/>
              <a:gd name="T5" fmla="*/ 1550 h 3809"/>
              <a:gd name="T6" fmla="*/ 2585 w 1270"/>
              <a:gd name="T7" fmla="*/ 1664 h 3809"/>
              <a:gd name="T8" fmla="*/ 2585 w 1270"/>
              <a:gd name="T9" fmla="*/ 208 h 3809"/>
              <a:gd name="T10" fmla="*/ 1263 w 1270"/>
              <a:gd name="T11" fmla="*/ 94 h 3809"/>
              <a:gd name="T12" fmla="*/ 0 w 1270"/>
              <a:gd name="T13" fmla="*/ 0 h 38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59" name="object 315"/>
          <p:cNvSpPr>
            <a:spLocks/>
          </p:cNvSpPr>
          <p:nvPr/>
        </p:nvSpPr>
        <p:spPr bwMode="auto">
          <a:xfrm>
            <a:off x="430213" y="619125"/>
            <a:ext cx="0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55 h 3809"/>
              <a:gd name="T4" fmla="*/ 0 w 1270"/>
              <a:gd name="T5" fmla="*/ 1569 h 3809"/>
              <a:gd name="T6" fmla="*/ 0 w 1270"/>
              <a:gd name="T7" fmla="*/ 1664 h 3809"/>
              <a:gd name="T8" fmla="*/ 0 w 1270"/>
              <a:gd name="T9" fmla="*/ 207 h 3809"/>
              <a:gd name="T10" fmla="*/ 0 w 1270"/>
              <a:gd name="T11" fmla="*/ 113 h 3809"/>
              <a:gd name="T12" fmla="*/ 0 w 1270"/>
              <a:gd name="T13" fmla="*/ 0 h 38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0" name="object 316"/>
          <p:cNvSpPr>
            <a:spLocks/>
          </p:cNvSpPr>
          <p:nvPr/>
        </p:nvSpPr>
        <p:spPr bwMode="auto">
          <a:xfrm>
            <a:off x="430213" y="619125"/>
            <a:ext cx="1587" cy="4763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7369 h 3809"/>
              <a:gd name="T4" fmla="*/ 1345 w 1270"/>
              <a:gd name="T5" fmla="*/ 7848 h 3809"/>
              <a:gd name="T6" fmla="*/ 2607 w 1270"/>
              <a:gd name="T7" fmla="*/ 8422 h 3809"/>
              <a:gd name="T8" fmla="*/ 2607 w 1270"/>
              <a:gd name="T9" fmla="*/ 954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1" name="object 317"/>
          <p:cNvSpPr>
            <a:spLocks/>
          </p:cNvSpPr>
          <p:nvPr/>
        </p:nvSpPr>
        <p:spPr bwMode="auto">
          <a:xfrm>
            <a:off x="430213" y="619125"/>
            <a:ext cx="1587" cy="4763"/>
          </a:xfrm>
          <a:custGeom>
            <a:avLst/>
            <a:gdLst>
              <a:gd name="T0" fmla="*/ 0 w 1270"/>
              <a:gd name="T1" fmla="*/ 7371 h 3809"/>
              <a:gd name="T2" fmla="*/ 0 w 1270"/>
              <a:gd name="T3" fmla="*/ 0 h 3809"/>
              <a:gd name="T4" fmla="*/ 2607 w 1270"/>
              <a:gd name="T5" fmla="*/ 1054 h 3809"/>
              <a:gd name="T6" fmla="*/ 2607 w 1270"/>
              <a:gd name="T7" fmla="*/ 8522 h 3809"/>
              <a:gd name="T8" fmla="*/ 0 w 1270"/>
              <a:gd name="T9" fmla="*/ 7371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2" name="object 318"/>
          <p:cNvSpPr>
            <a:spLocks/>
          </p:cNvSpPr>
          <p:nvPr/>
        </p:nvSpPr>
        <p:spPr bwMode="auto">
          <a:xfrm>
            <a:off x="431800" y="619125"/>
            <a:ext cx="0" cy="4763"/>
          </a:xfrm>
          <a:custGeom>
            <a:avLst/>
            <a:gdLst>
              <a:gd name="T0" fmla="*/ 0 w 1270"/>
              <a:gd name="T1" fmla="*/ 7468 h 3809"/>
              <a:gd name="T2" fmla="*/ 0 w 1270"/>
              <a:gd name="T3" fmla="*/ 0 h 3809"/>
              <a:gd name="T4" fmla="*/ 0 w 1270"/>
              <a:gd name="T5" fmla="*/ 1149 h 3809"/>
              <a:gd name="T6" fmla="*/ 0 w 1270"/>
              <a:gd name="T7" fmla="*/ 8613 h 3809"/>
              <a:gd name="T8" fmla="*/ 0 w 1270"/>
              <a:gd name="T9" fmla="*/ 7468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3" name="object 319"/>
          <p:cNvSpPr>
            <a:spLocks/>
          </p:cNvSpPr>
          <p:nvPr/>
        </p:nvSpPr>
        <p:spPr bwMode="auto">
          <a:xfrm>
            <a:off x="431800" y="620713"/>
            <a:ext cx="1588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74 h 3809"/>
              <a:gd name="T4" fmla="*/ 1348 w 1270"/>
              <a:gd name="T5" fmla="*/ 1588 h 3809"/>
              <a:gd name="T6" fmla="*/ 2585 w 1270"/>
              <a:gd name="T7" fmla="*/ 1720 h 3809"/>
              <a:gd name="T8" fmla="*/ 2585 w 1270"/>
              <a:gd name="T9" fmla="*/ 227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4" name="object 320"/>
          <p:cNvSpPr>
            <a:spLocks/>
          </p:cNvSpPr>
          <p:nvPr/>
        </p:nvSpPr>
        <p:spPr bwMode="auto">
          <a:xfrm>
            <a:off x="431800" y="620713"/>
            <a:ext cx="1588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74 h 3809"/>
              <a:gd name="T4" fmla="*/ 1234 w 1270"/>
              <a:gd name="T5" fmla="*/ 1606 h 3809"/>
              <a:gd name="T6" fmla="*/ 2585 w 1270"/>
              <a:gd name="T7" fmla="*/ 1720 h 3809"/>
              <a:gd name="T8" fmla="*/ 2585 w 1270"/>
              <a:gd name="T9" fmla="*/ 227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5" name="object 321"/>
          <p:cNvSpPr>
            <a:spLocks/>
          </p:cNvSpPr>
          <p:nvPr/>
        </p:nvSpPr>
        <p:spPr bwMode="auto">
          <a:xfrm>
            <a:off x="433388" y="620713"/>
            <a:ext cx="1587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93 h 3809"/>
              <a:gd name="T4" fmla="*/ 1345 w 1270"/>
              <a:gd name="T5" fmla="*/ 1606 h 3809"/>
              <a:gd name="T6" fmla="*/ 2689 w 1270"/>
              <a:gd name="T7" fmla="*/ 1739 h 3809"/>
              <a:gd name="T8" fmla="*/ 2689 w 1270"/>
              <a:gd name="T9" fmla="*/ 227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6" name="object 322"/>
          <p:cNvSpPr>
            <a:spLocks/>
          </p:cNvSpPr>
          <p:nvPr/>
        </p:nvSpPr>
        <p:spPr bwMode="auto">
          <a:xfrm>
            <a:off x="433388" y="620713"/>
            <a:ext cx="1587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493 h 3809"/>
              <a:gd name="T4" fmla="*/ 1345 w 1270"/>
              <a:gd name="T5" fmla="*/ 1626 h 3809"/>
              <a:gd name="T6" fmla="*/ 2578 w 1270"/>
              <a:gd name="T7" fmla="*/ 1776 h 3809"/>
              <a:gd name="T8" fmla="*/ 2578 w 1270"/>
              <a:gd name="T9" fmla="*/ 245 h 3809"/>
              <a:gd name="T10" fmla="*/ 1345 w 1270"/>
              <a:gd name="T11" fmla="*/ 113 h 3809"/>
              <a:gd name="T12" fmla="*/ 0 w 1270"/>
              <a:gd name="T13" fmla="*/ 0 h 38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7" name="object 323"/>
          <p:cNvSpPr>
            <a:spLocks/>
          </p:cNvSpPr>
          <p:nvPr/>
        </p:nvSpPr>
        <p:spPr bwMode="auto">
          <a:xfrm>
            <a:off x="433388" y="620713"/>
            <a:ext cx="1587" cy="4762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7652 h 3809"/>
              <a:gd name="T4" fmla="*/ 1232 w 1270"/>
              <a:gd name="T5" fmla="*/ 8419 h 3809"/>
              <a:gd name="T6" fmla="*/ 2578 w 1270"/>
              <a:gd name="T7" fmla="*/ 9084 h 3809"/>
              <a:gd name="T8" fmla="*/ 2578 w 1270"/>
              <a:gd name="T9" fmla="*/ 1338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8" name="object 324"/>
          <p:cNvSpPr>
            <a:spLocks/>
          </p:cNvSpPr>
          <p:nvPr/>
        </p:nvSpPr>
        <p:spPr bwMode="auto">
          <a:xfrm>
            <a:off x="434975" y="620713"/>
            <a:ext cx="1588" cy="4762"/>
          </a:xfrm>
          <a:custGeom>
            <a:avLst/>
            <a:gdLst>
              <a:gd name="T0" fmla="*/ 0 w 1270"/>
              <a:gd name="T1" fmla="*/ 7749 h 3809"/>
              <a:gd name="T2" fmla="*/ 0 w 1270"/>
              <a:gd name="T3" fmla="*/ 0 h 3809"/>
              <a:gd name="T4" fmla="*/ 2696 w 1270"/>
              <a:gd name="T5" fmla="*/ 1338 h 3809"/>
              <a:gd name="T6" fmla="*/ 2696 w 1270"/>
              <a:gd name="T7" fmla="*/ 9278 h 3809"/>
              <a:gd name="T8" fmla="*/ 0 w 1270"/>
              <a:gd name="T9" fmla="*/ 7749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69" name="object 325"/>
          <p:cNvSpPr>
            <a:spLocks/>
          </p:cNvSpPr>
          <p:nvPr/>
        </p:nvSpPr>
        <p:spPr bwMode="auto">
          <a:xfrm>
            <a:off x="434975" y="622300"/>
            <a:ext cx="1588" cy="3175"/>
          </a:xfrm>
          <a:custGeom>
            <a:avLst/>
            <a:gdLst>
              <a:gd name="T0" fmla="*/ 0 w 1270"/>
              <a:gd name="T1" fmla="*/ 0 h 4445"/>
              <a:gd name="T2" fmla="*/ 0 w 1270"/>
              <a:gd name="T3" fmla="*/ 826 h 4445"/>
              <a:gd name="T4" fmla="*/ 2585 w 1270"/>
              <a:gd name="T5" fmla="*/ 999 h 4445"/>
              <a:gd name="T6" fmla="*/ 2585 w 1270"/>
              <a:gd name="T7" fmla="*/ 153 h 4445"/>
              <a:gd name="T8" fmla="*/ 1348 w 1270"/>
              <a:gd name="T9" fmla="*/ 71 h 4445"/>
              <a:gd name="T10" fmla="*/ 0 w 1270"/>
              <a:gd name="T11" fmla="*/ 0 h 44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0" name="object 326"/>
          <p:cNvSpPr>
            <a:spLocks/>
          </p:cNvSpPr>
          <p:nvPr/>
        </p:nvSpPr>
        <p:spPr bwMode="auto">
          <a:xfrm>
            <a:off x="434975" y="622300"/>
            <a:ext cx="1588" cy="4763"/>
          </a:xfrm>
          <a:custGeom>
            <a:avLst/>
            <a:gdLst>
              <a:gd name="T0" fmla="*/ 0 w 1270"/>
              <a:gd name="T1" fmla="*/ 4285 h 4445"/>
              <a:gd name="T2" fmla="*/ 0 w 1270"/>
              <a:gd name="T3" fmla="*/ 0 h 4445"/>
              <a:gd name="T4" fmla="*/ 2585 w 1270"/>
              <a:gd name="T5" fmla="*/ 825 h 4445"/>
              <a:gd name="T6" fmla="*/ 2585 w 1270"/>
              <a:gd name="T7" fmla="*/ 5162 h 4445"/>
              <a:gd name="T8" fmla="*/ 0 w 1270"/>
              <a:gd name="T9" fmla="*/ 4285 h 44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1" name="object 327"/>
          <p:cNvSpPr>
            <a:spLocks/>
          </p:cNvSpPr>
          <p:nvPr/>
        </p:nvSpPr>
        <p:spPr bwMode="auto">
          <a:xfrm>
            <a:off x="436563" y="622300"/>
            <a:ext cx="1587" cy="4763"/>
          </a:xfrm>
          <a:custGeom>
            <a:avLst/>
            <a:gdLst>
              <a:gd name="T0" fmla="*/ 0 w 1270"/>
              <a:gd name="T1" fmla="*/ 0 h 4445"/>
              <a:gd name="T2" fmla="*/ 0 w 1270"/>
              <a:gd name="T3" fmla="*/ 4285 h 4445"/>
              <a:gd name="T4" fmla="*/ 1345 w 1270"/>
              <a:gd name="T5" fmla="*/ 4749 h 4445"/>
              <a:gd name="T6" fmla="*/ 2689 w 1270"/>
              <a:gd name="T7" fmla="*/ 5266 h 4445"/>
              <a:gd name="T8" fmla="*/ 2689 w 1270"/>
              <a:gd name="T9" fmla="*/ 825 h 4445"/>
              <a:gd name="T10" fmla="*/ 0 w 1270"/>
              <a:gd name="T11" fmla="*/ 0 h 44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2" name="object 328"/>
          <p:cNvSpPr>
            <a:spLocks/>
          </p:cNvSpPr>
          <p:nvPr/>
        </p:nvSpPr>
        <p:spPr bwMode="auto">
          <a:xfrm>
            <a:off x="436563" y="622300"/>
            <a:ext cx="1587" cy="4763"/>
          </a:xfrm>
          <a:custGeom>
            <a:avLst/>
            <a:gdLst>
              <a:gd name="T0" fmla="*/ 0 w 1270"/>
              <a:gd name="T1" fmla="*/ 0 h 4445"/>
              <a:gd name="T2" fmla="*/ 0 w 1270"/>
              <a:gd name="T3" fmla="*/ 4335 h 4445"/>
              <a:gd name="T4" fmla="*/ 1345 w 1270"/>
              <a:gd name="T5" fmla="*/ 4851 h 4445"/>
              <a:gd name="T6" fmla="*/ 2578 w 1270"/>
              <a:gd name="T7" fmla="*/ 5366 h 4445"/>
              <a:gd name="T8" fmla="*/ 2578 w 1270"/>
              <a:gd name="T9" fmla="*/ 878 h 4445"/>
              <a:gd name="T10" fmla="*/ 1345 w 1270"/>
              <a:gd name="T11" fmla="*/ 411 h 4445"/>
              <a:gd name="T12" fmla="*/ 0 w 1270"/>
              <a:gd name="T13" fmla="*/ 0 h 44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3" name="object 329"/>
          <p:cNvSpPr>
            <a:spLocks/>
          </p:cNvSpPr>
          <p:nvPr/>
        </p:nvSpPr>
        <p:spPr bwMode="auto">
          <a:xfrm>
            <a:off x="436563" y="622300"/>
            <a:ext cx="1587" cy="4763"/>
          </a:xfrm>
          <a:custGeom>
            <a:avLst/>
            <a:gdLst>
              <a:gd name="T0" fmla="*/ 0 w 1270"/>
              <a:gd name="T1" fmla="*/ 0 h 4445"/>
              <a:gd name="T2" fmla="*/ 0 w 1270"/>
              <a:gd name="T3" fmla="*/ 4440 h 4445"/>
              <a:gd name="T4" fmla="*/ 1345 w 1270"/>
              <a:gd name="T5" fmla="*/ 4955 h 4445"/>
              <a:gd name="T6" fmla="*/ 2578 w 1270"/>
              <a:gd name="T7" fmla="*/ 5524 h 4445"/>
              <a:gd name="T8" fmla="*/ 2578 w 1270"/>
              <a:gd name="T9" fmla="*/ 929 h 4445"/>
              <a:gd name="T10" fmla="*/ 1232 w 1270"/>
              <a:gd name="T11" fmla="*/ 464 h 4445"/>
              <a:gd name="T12" fmla="*/ 0 w 1270"/>
              <a:gd name="T13" fmla="*/ 0 h 44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4" name="object 330"/>
          <p:cNvSpPr>
            <a:spLocks/>
          </p:cNvSpPr>
          <p:nvPr/>
        </p:nvSpPr>
        <p:spPr bwMode="auto">
          <a:xfrm>
            <a:off x="438150" y="623888"/>
            <a:ext cx="1588" cy="3175"/>
          </a:xfrm>
          <a:custGeom>
            <a:avLst/>
            <a:gdLst>
              <a:gd name="T0" fmla="*/ 0 w 1270"/>
              <a:gd name="T1" fmla="*/ 0 h 4445"/>
              <a:gd name="T2" fmla="*/ 0 w 1270"/>
              <a:gd name="T3" fmla="*/ 886 h 4445"/>
              <a:gd name="T4" fmla="*/ 1348 w 1270"/>
              <a:gd name="T5" fmla="*/ 999 h 4445"/>
              <a:gd name="T6" fmla="*/ 2696 w 1270"/>
              <a:gd name="T7" fmla="*/ 1121 h 4445"/>
              <a:gd name="T8" fmla="*/ 2696 w 1270"/>
              <a:gd name="T9" fmla="*/ 184 h 4445"/>
              <a:gd name="T10" fmla="*/ 0 w 1270"/>
              <a:gd name="T11" fmla="*/ 0 h 44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5" name="object 331"/>
          <p:cNvSpPr>
            <a:spLocks/>
          </p:cNvSpPr>
          <p:nvPr/>
        </p:nvSpPr>
        <p:spPr bwMode="auto">
          <a:xfrm>
            <a:off x="438150" y="623888"/>
            <a:ext cx="1588" cy="4762"/>
          </a:xfrm>
          <a:custGeom>
            <a:avLst/>
            <a:gdLst>
              <a:gd name="T0" fmla="*/ 0 w 1270"/>
              <a:gd name="T1" fmla="*/ 0 h 5079"/>
              <a:gd name="T2" fmla="*/ 0 w 1270"/>
              <a:gd name="T3" fmla="*/ 2693 h 5079"/>
              <a:gd name="T4" fmla="*/ 1348 w 1270"/>
              <a:gd name="T5" fmla="*/ 3056 h 5079"/>
              <a:gd name="T6" fmla="*/ 2615 w 1270"/>
              <a:gd name="T7" fmla="*/ 3448 h 5079"/>
              <a:gd name="T8" fmla="*/ 2615 w 1270"/>
              <a:gd name="T9" fmla="*/ 574 h 5079"/>
              <a:gd name="T10" fmla="*/ 1348 w 1270"/>
              <a:gd name="T11" fmla="*/ 272 h 5079"/>
              <a:gd name="T12" fmla="*/ 0 w 1270"/>
              <a:gd name="T13" fmla="*/ 0 h 50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6" name="object 332"/>
          <p:cNvSpPr>
            <a:spLocks/>
          </p:cNvSpPr>
          <p:nvPr/>
        </p:nvSpPr>
        <p:spPr bwMode="auto">
          <a:xfrm>
            <a:off x="438150" y="623888"/>
            <a:ext cx="1588" cy="4762"/>
          </a:xfrm>
          <a:custGeom>
            <a:avLst/>
            <a:gdLst>
              <a:gd name="T0" fmla="*/ 0 w 1270"/>
              <a:gd name="T1" fmla="*/ 0 h 5079"/>
              <a:gd name="T2" fmla="*/ 0 w 1270"/>
              <a:gd name="T3" fmla="*/ 2782 h 5079"/>
              <a:gd name="T4" fmla="*/ 1348 w 1270"/>
              <a:gd name="T5" fmla="*/ 3206 h 5079"/>
              <a:gd name="T6" fmla="*/ 2615 w 1270"/>
              <a:gd name="T7" fmla="*/ 3629 h 5079"/>
              <a:gd name="T8" fmla="*/ 2615 w 1270"/>
              <a:gd name="T9" fmla="*/ 635 h 5079"/>
              <a:gd name="T10" fmla="*/ 1263 w 1270"/>
              <a:gd name="T11" fmla="*/ 332 h 5079"/>
              <a:gd name="T12" fmla="*/ 0 w 1270"/>
              <a:gd name="T13" fmla="*/ 0 h 50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7" name="object 333"/>
          <p:cNvSpPr>
            <a:spLocks/>
          </p:cNvSpPr>
          <p:nvPr/>
        </p:nvSpPr>
        <p:spPr bwMode="auto">
          <a:xfrm>
            <a:off x="439738" y="623888"/>
            <a:ext cx="1587" cy="4762"/>
          </a:xfrm>
          <a:custGeom>
            <a:avLst/>
            <a:gdLst>
              <a:gd name="T0" fmla="*/ 0 w 1270"/>
              <a:gd name="T1" fmla="*/ 0 h 5079"/>
              <a:gd name="T2" fmla="*/ 0 w 1270"/>
              <a:gd name="T3" fmla="*/ 2874 h 5079"/>
              <a:gd name="T4" fmla="*/ 1428 w 1270"/>
              <a:gd name="T5" fmla="*/ 3328 h 5079"/>
              <a:gd name="T6" fmla="*/ 1991 w 1270"/>
              <a:gd name="T7" fmla="*/ 3571 h 5079"/>
              <a:gd name="T8" fmla="*/ 2664 w 1270"/>
              <a:gd name="T9" fmla="*/ 3811 h 5079"/>
              <a:gd name="T10" fmla="*/ 2664 w 1270"/>
              <a:gd name="T11" fmla="*/ 697 h 5079"/>
              <a:gd name="T12" fmla="*/ 1345 w 1270"/>
              <a:gd name="T13" fmla="*/ 332 h 5079"/>
              <a:gd name="T14" fmla="*/ 0 w 1270"/>
              <a:gd name="T15" fmla="*/ 0 h 50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8" name="object 334"/>
          <p:cNvSpPr>
            <a:spLocks/>
          </p:cNvSpPr>
          <p:nvPr/>
        </p:nvSpPr>
        <p:spPr bwMode="auto">
          <a:xfrm>
            <a:off x="439738" y="625475"/>
            <a:ext cx="1587" cy="4763"/>
          </a:xfrm>
          <a:custGeom>
            <a:avLst/>
            <a:gdLst>
              <a:gd name="T0" fmla="*/ 0 w 1270"/>
              <a:gd name="T1" fmla="*/ 0 h 5715"/>
              <a:gd name="T2" fmla="*/ 0 w 1270"/>
              <a:gd name="T3" fmla="*/ 1870 h 5715"/>
              <a:gd name="T4" fmla="*/ 1991 w 1270"/>
              <a:gd name="T5" fmla="*/ 2362 h 5715"/>
              <a:gd name="T6" fmla="*/ 2578 w 1270"/>
              <a:gd name="T7" fmla="*/ 2549 h 5715"/>
              <a:gd name="T8" fmla="*/ 2578 w 1270"/>
              <a:gd name="T9" fmla="*/ 453 h 5715"/>
              <a:gd name="T10" fmla="*/ 0 w 1270"/>
              <a:gd name="T11" fmla="*/ 0 h 57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79" name="object 335"/>
          <p:cNvSpPr>
            <a:spLocks/>
          </p:cNvSpPr>
          <p:nvPr/>
        </p:nvSpPr>
        <p:spPr bwMode="auto">
          <a:xfrm>
            <a:off x="439738" y="625475"/>
            <a:ext cx="1587" cy="4763"/>
          </a:xfrm>
          <a:custGeom>
            <a:avLst/>
            <a:gdLst>
              <a:gd name="T0" fmla="*/ 0 w 1270"/>
              <a:gd name="T1" fmla="*/ 0 h 5715"/>
              <a:gd name="T2" fmla="*/ 0 w 1270"/>
              <a:gd name="T3" fmla="*/ 1945 h 5715"/>
              <a:gd name="T4" fmla="*/ 1821 w 1270"/>
              <a:gd name="T5" fmla="*/ 2493 h 5715"/>
              <a:gd name="T6" fmla="*/ 2607 w 1270"/>
              <a:gd name="T7" fmla="*/ 2417 h 5715"/>
              <a:gd name="T8" fmla="*/ 2607 w 1270"/>
              <a:gd name="T9" fmla="*/ 491 h 5715"/>
              <a:gd name="T10" fmla="*/ 1345 w 1270"/>
              <a:gd name="T11" fmla="*/ 227 h 5715"/>
              <a:gd name="T12" fmla="*/ 0 w 1270"/>
              <a:gd name="T13" fmla="*/ 0 h 57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0" name="object 336"/>
          <p:cNvSpPr>
            <a:spLocks/>
          </p:cNvSpPr>
          <p:nvPr/>
        </p:nvSpPr>
        <p:spPr bwMode="auto">
          <a:xfrm>
            <a:off x="441325" y="625475"/>
            <a:ext cx="1588" cy="4763"/>
          </a:xfrm>
          <a:custGeom>
            <a:avLst/>
            <a:gdLst>
              <a:gd name="T0" fmla="*/ 0 w 1270"/>
              <a:gd name="T1" fmla="*/ 0 h 5079"/>
              <a:gd name="T2" fmla="*/ 0 w 1270"/>
              <a:gd name="T3" fmla="*/ 3361 h 5079"/>
              <a:gd name="T4" fmla="*/ 560 w 1270"/>
              <a:gd name="T5" fmla="*/ 3633 h 5079"/>
              <a:gd name="T6" fmla="*/ 2585 w 1270"/>
              <a:gd name="T7" fmla="*/ 3270 h 5079"/>
              <a:gd name="T8" fmla="*/ 2585 w 1270"/>
              <a:gd name="T9" fmla="*/ 848 h 5079"/>
              <a:gd name="T10" fmla="*/ 1348 w 1270"/>
              <a:gd name="T11" fmla="*/ 424 h 5079"/>
              <a:gd name="T12" fmla="*/ 0 w 1270"/>
              <a:gd name="T13" fmla="*/ 0 h 50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1" name="object 337"/>
          <p:cNvSpPr>
            <a:spLocks/>
          </p:cNvSpPr>
          <p:nvPr/>
        </p:nvSpPr>
        <p:spPr bwMode="auto">
          <a:xfrm>
            <a:off x="441325" y="625475"/>
            <a:ext cx="1588" cy="4763"/>
          </a:xfrm>
          <a:custGeom>
            <a:avLst/>
            <a:gdLst>
              <a:gd name="T0" fmla="*/ 0 w 1270"/>
              <a:gd name="T1" fmla="*/ 0 h 4445"/>
              <a:gd name="T2" fmla="*/ 0 w 1270"/>
              <a:gd name="T3" fmla="*/ 5264 h 4445"/>
              <a:gd name="T4" fmla="*/ 2585 w 1270"/>
              <a:gd name="T5" fmla="*/ 4439 h 4445"/>
              <a:gd name="T6" fmla="*/ 2585 w 1270"/>
              <a:gd name="T7" fmla="*/ 1599 h 4445"/>
              <a:gd name="T8" fmla="*/ 1993 w 1270"/>
              <a:gd name="T9" fmla="*/ 1186 h 4445"/>
              <a:gd name="T10" fmla="*/ 673 w 1270"/>
              <a:gd name="T11" fmla="*/ 360 h 4445"/>
              <a:gd name="T12" fmla="*/ 0 w 1270"/>
              <a:gd name="T13" fmla="*/ 0 h 44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2" name="object 338"/>
          <p:cNvSpPr>
            <a:spLocks/>
          </p:cNvSpPr>
          <p:nvPr/>
        </p:nvSpPr>
        <p:spPr bwMode="auto">
          <a:xfrm>
            <a:off x="441325" y="627063"/>
            <a:ext cx="1588" cy="3175"/>
          </a:xfrm>
          <a:custGeom>
            <a:avLst/>
            <a:gdLst>
              <a:gd name="T0" fmla="*/ 0 w 1270"/>
              <a:gd name="T1" fmla="*/ 0 h 3175"/>
              <a:gd name="T2" fmla="*/ 0 w 1270"/>
              <a:gd name="T3" fmla="*/ 3132 h 3175"/>
              <a:gd name="T4" fmla="*/ 2696 w 1270"/>
              <a:gd name="T5" fmla="*/ 2544 h 3175"/>
              <a:gd name="T6" fmla="*/ 2696 w 1270"/>
              <a:gd name="T7" fmla="*/ 1370 h 3175"/>
              <a:gd name="T8" fmla="*/ 2022 w 1270"/>
              <a:gd name="T9" fmla="*/ 1018 h 3175"/>
              <a:gd name="T10" fmla="*/ 1434 w 1270"/>
              <a:gd name="T11" fmla="*/ 665 h 3175"/>
              <a:gd name="T12" fmla="*/ 0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3" name="object 339"/>
          <p:cNvSpPr>
            <a:spLocks/>
          </p:cNvSpPr>
          <p:nvPr/>
        </p:nvSpPr>
        <p:spPr bwMode="auto">
          <a:xfrm>
            <a:off x="442913" y="627063"/>
            <a:ext cx="1587" cy="3175"/>
          </a:xfrm>
          <a:custGeom>
            <a:avLst/>
            <a:gdLst>
              <a:gd name="T0" fmla="*/ 0 w 1270"/>
              <a:gd name="T1" fmla="*/ 0 h 2540"/>
              <a:gd name="T2" fmla="*/ 0 w 1270"/>
              <a:gd name="T3" fmla="*/ 5260 h 2540"/>
              <a:gd name="T4" fmla="*/ 2578 w 1270"/>
              <a:gd name="T5" fmla="*/ 3825 h 2540"/>
              <a:gd name="T6" fmla="*/ 2016 w 1270"/>
              <a:gd name="T7" fmla="*/ 2774 h 2540"/>
              <a:gd name="T8" fmla="*/ 1428 w 1270"/>
              <a:gd name="T9" fmla="*/ 1818 h 2540"/>
              <a:gd name="T10" fmla="*/ 756 w 1270"/>
              <a:gd name="T11" fmla="*/ 860 h 2540"/>
              <a:gd name="T12" fmla="*/ 0 w 1270"/>
              <a:gd name="T13" fmla="*/ 0 h 25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4" name="object 340"/>
          <p:cNvSpPr>
            <a:spLocks/>
          </p:cNvSpPr>
          <p:nvPr/>
        </p:nvSpPr>
        <p:spPr bwMode="auto">
          <a:xfrm>
            <a:off x="442913" y="628650"/>
            <a:ext cx="1587" cy="0"/>
          </a:xfrm>
          <a:custGeom>
            <a:avLst/>
            <a:gdLst>
              <a:gd name="T0" fmla="*/ 0 w 634"/>
              <a:gd name="T1" fmla="*/ 0 h 1270"/>
              <a:gd name="T2" fmla="*/ 0 w 634"/>
              <a:gd name="T3" fmla="*/ 0 h 1270"/>
              <a:gd name="T4" fmla="*/ 10789 w 634"/>
              <a:gd name="T5" fmla="*/ 0 h 1270"/>
              <a:gd name="T6" fmla="*/ 19825 w 634"/>
              <a:gd name="T7" fmla="*/ 0 h 1270"/>
              <a:gd name="T8" fmla="*/ 0 w 634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5" name="object 341"/>
          <p:cNvSpPr>
            <a:spLocks/>
          </p:cNvSpPr>
          <p:nvPr/>
        </p:nvSpPr>
        <p:spPr bwMode="auto">
          <a:xfrm>
            <a:off x="417513" y="601663"/>
            <a:ext cx="34925" cy="11112"/>
          </a:xfrm>
          <a:custGeom>
            <a:avLst/>
            <a:gdLst>
              <a:gd name="T0" fmla="*/ 33477 w 33654"/>
              <a:gd name="T1" fmla="*/ 0 h 11429"/>
              <a:gd name="T2" fmla="*/ 31969 w 33654"/>
              <a:gd name="T3" fmla="*/ 0 h 11429"/>
              <a:gd name="T4" fmla="*/ 30236 w 33654"/>
              <a:gd name="T5" fmla="*/ 69 h 11429"/>
              <a:gd name="T6" fmla="*/ 27955 w 33654"/>
              <a:gd name="T7" fmla="*/ 105 h 11429"/>
              <a:gd name="T8" fmla="*/ 19060 w 33654"/>
              <a:gd name="T9" fmla="*/ 384 h 11429"/>
              <a:gd name="T10" fmla="*/ 15685 w 33654"/>
              <a:gd name="T11" fmla="*/ 525 h 11429"/>
              <a:gd name="T12" fmla="*/ 14458 w 33654"/>
              <a:gd name="T13" fmla="*/ 1749 h 11429"/>
              <a:gd name="T14" fmla="*/ 13003 w 33654"/>
              <a:gd name="T15" fmla="*/ 3043 h 11429"/>
              <a:gd name="T16" fmla="*/ 0 w 33654"/>
              <a:gd name="T17" fmla="*/ 9796 h 11429"/>
              <a:gd name="T18" fmla="*/ 279 w 33654"/>
              <a:gd name="T19" fmla="*/ 9796 h 11429"/>
              <a:gd name="T20" fmla="*/ 1053 w 33654"/>
              <a:gd name="T21" fmla="*/ 9726 h 11429"/>
              <a:gd name="T22" fmla="*/ 2241 w 33654"/>
              <a:gd name="T23" fmla="*/ 9657 h 11429"/>
              <a:gd name="T24" fmla="*/ 10722 w 33654"/>
              <a:gd name="T25" fmla="*/ 8886 h 11429"/>
              <a:gd name="T26" fmla="*/ 34065 w 33654"/>
              <a:gd name="T27" fmla="*/ 5632 h 11429"/>
              <a:gd name="T28" fmla="*/ 35612 w 33654"/>
              <a:gd name="T29" fmla="*/ 5352 h 11429"/>
              <a:gd name="T30" fmla="*/ 37119 w 33654"/>
              <a:gd name="T31" fmla="*/ 5038 h 11429"/>
              <a:gd name="T32" fmla="*/ 38585 w 33654"/>
              <a:gd name="T33" fmla="*/ 4687 h 11429"/>
              <a:gd name="T34" fmla="*/ 38039 w 33654"/>
              <a:gd name="T35" fmla="*/ 4443 h 11429"/>
              <a:gd name="T36" fmla="*/ 37400 w 33654"/>
              <a:gd name="T37" fmla="*/ 4059 h 11429"/>
              <a:gd name="T38" fmla="*/ 33798 w 33654"/>
              <a:gd name="T39" fmla="*/ 595 h 11429"/>
              <a:gd name="T40" fmla="*/ 33477 w 33654"/>
              <a:gd name="T41" fmla="*/ 0 h 114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6" name="object 342"/>
          <p:cNvSpPr>
            <a:spLocks/>
          </p:cNvSpPr>
          <p:nvPr/>
        </p:nvSpPr>
        <p:spPr bwMode="auto">
          <a:xfrm>
            <a:off x="423863" y="603250"/>
            <a:ext cx="25400" cy="7938"/>
          </a:xfrm>
          <a:custGeom>
            <a:avLst/>
            <a:gdLst>
              <a:gd name="T0" fmla="*/ 21590 w 26034"/>
              <a:gd name="T1" fmla="*/ 0 h 7620"/>
              <a:gd name="T2" fmla="*/ 5845 w 26034"/>
              <a:gd name="T3" fmla="*/ 1891 h 7620"/>
              <a:gd name="T4" fmla="*/ 0 w 26034"/>
              <a:gd name="T5" fmla="*/ 8622 h 7620"/>
              <a:gd name="T6" fmla="*/ 2574 w 26034"/>
              <a:gd name="T7" fmla="*/ 8116 h 7620"/>
              <a:gd name="T8" fmla="*/ 5345 w 26034"/>
              <a:gd name="T9" fmla="*/ 7514 h 7620"/>
              <a:gd name="T10" fmla="*/ 16535 w 26034"/>
              <a:gd name="T11" fmla="*/ 4934 h 7620"/>
              <a:gd name="T12" fmla="*/ 20276 w 26034"/>
              <a:gd name="T13" fmla="*/ 3920 h 7620"/>
              <a:gd name="T14" fmla="*/ 23589 w 26034"/>
              <a:gd name="T15" fmla="*/ 2950 h 7620"/>
              <a:gd name="T16" fmla="*/ 21590 w 26034"/>
              <a:gd name="T17" fmla="*/ 0 h 76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7" name="object 343"/>
          <p:cNvSpPr>
            <a:spLocks/>
          </p:cNvSpPr>
          <p:nvPr/>
        </p:nvSpPr>
        <p:spPr bwMode="auto">
          <a:xfrm>
            <a:off x="508000" y="527050"/>
            <a:ext cx="34925" cy="68263"/>
          </a:xfrm>
          <a:custGeom>
            <a:avLst/>
            <a:gdLst>
              <a:gd name="T0" fmla="*/ 7831 w 33654"/>
              <a:gd name="T1" fmla="*/ 19749 h 67309"/>
              <a:gd name="T2" fmla="*/ 4776 w 33654"/>
              <a:gd name="T3" fmla="*/ 21226 h 67309"/>
              <a:gd name="T4" fmla="*/ 1402 w 33654"/>
              <a:gd name="T5" fmla="*/ 22437 h 67309"/>
              <a:gd name="T6" fmla="*/ 7097 w 33654"/>
              <a:gd name="T7" fmla="*/ 36677 h 67309"/>
              <a:gd name="T8" fmla="*/ 5043 w 33654"/>
              <a:gd name="T9" fmla="*/ 37081 h 67309"/>
              <a:gd name="T10" fmla="*/ 3816 w 33654"/>
              <a:gd name="T11" fmla="*/ 37618 h 67309"/>
              <a:gd name="T12" fmla="*/ 145 w 33654"/>
              <a:gd name="T13" fmla="*/ 46620 h 67309"/>
              <a:gd name="T14" fmla="*/ 1216 w 33654"/>
              <a:gd name="T15" fmla="*/ 50920 h 67309"/>
              <a:gd name="T16" fmla="*/ 2176 w 33654"/>
              <a:gd name="T17" fmla="*/ 52262 h 67309"/>
              <a:gd name="T18" fmla="*/ 2896 w 33654"/>
              <a:gd name="T19" fmla="*/ 52800 h 67309"/>
              <a:gd name="T20" fmla="*/ 3217 w 33654"/>
              <a:gd name="T21" fmla="*/ 53204 h 67309"/>
              <a:gd name="T22" fmla="*/ 3699 w 33654"/>
              <a:gd name="T23" fmla="*/ 54682 h 67309"/>
              <a:gd name="T24" fmla="*/ 3863 w 33654"/>
              <a:gd name="T25" fmla="*/ 59787 h 67309"/>
              <a:gd name="T26" fmla="*/ 3629 w 33654"/>
              <a:gd name="T27" fmla="*/ 61937 h 67309"/>
              <a:gd name="T28" fmla="*/ 1762 w 33654"/>
              <a:gd name="T29" fmla="*/ 70670 h 67309"/>
              <a:gd name="T30" fmla="*/ 9924 w 33654"/>
              <a:gd name="T31" fmla="*/ 59249 h 67309"/>
              <a:gd name="T32" fmla="*/ 11886 w 33654"/>
              <a:gd name="T33" fmla="*/ 57502 h 67309"/>
              <a:gd name="T34" fmla="*/ 9097 w 33654"/>
              <a:gd name="T35" fmla="*/ 57100 h 67309"/>
              <a:gd name="T36" fmla="*/ 11377 w 33654"/>
              <a:gd name="T37" fmla="*/ 40305 h 67309"/>
              <a:gd name="T38" fmla="*/ 14255 w 33654"/>
              <a:gd name="T39" fmla="*/ 32513 h 67309"/>
              <a:gd name="T40" fmla="*/ 11473 w 33654"/>
              <a:gd name="T41" fmla="*/ 21495 h 67309"/>
              <a:gd name="T42" fmla="*/ 22774 w 33654"/>
              <a:gd name="T43" fmla="*/ 17465 h 67309"/>
              <a:gd name="T44" fmla="*/ 22339 w 33654"/>
              <a:gd name="T45" fmla="*/ 14375 h 67309"/>
              <a:gd name="T46" fmla="*/ 21555 w 33654"/>
              <a:gd name="T47" fmla="*/ 11017 h 67309"/>
              <a:gd name="T48" fmla="*/ 30115 w 33654"/>
              <a:gd name="T49" fmla="*/ 44336 h 67309"/>
              <a:gd name="T50" fmla="*/ 24837 w 33654"/>
              <a:gd name="T51" fmla="*/ 44605 h 67309"/>
              <a:gd name="T52" fmla="*/ 14259 w 33654"/>
              <a:gd name="T53" fmla="*/ 51456 h 67309"/>
              <a:gd name="T54" fmla="*/ 11381 w 33654"/>
              <a:gd name="T55" fmla="*/ 54279 h 67309"/>
              <a:gd name="T56" fmla="*/ 9097 w 33654"/>
              <a:gd name="T57" fmla="*/ 57100 h 67309"/>
              <a:gd name="T58" fmla="*/ 13979 w 33654"/>
              <a:gd name="T59" fmla="*/ 56294 h 67309"/>
              <a:gd name="T60" fmla="*/ 28531 w 33654"/>
              <a:gd name="T61" fmla="*/ 48098 h 67309"/>
              <a:gd name="T62" fmla="*/ 29438 w 33654"/>
              <a:gd name="T63" fmla="*/ 46620 h 67309"/>
              <a:gd name="T64" fmla="*/ 30115 w 33654"/>
              <a:gd name="T65" fmla="*/ 44336 h 67309"/>
              <a:gd name="T66" fmla="*/ 35867 w 33654"/>
              <a:gd name="T67" fmla="*/ 24855 h 67309"/>
              <a:gd name="T68" fmla="*/ 30532 w 33654"/>
              <a:gd name="T69" fmla="*/ 31036 h 67309"/>
              <a:gd name="T70" fmla="*/ 24176 w 33654"/>
              <a:gd name="T71" fmla="*/ 37618 h 67309"/>
              <a:gd name="T72" fmla="*/ 15126 w 33654"/>
              <a:gd name="T73" fmla="*/ 45813 h 67309"/>
              <a:gd name="T74" fmla="*/ 15847 w 33654"/>
              <a:gd name="T75" fmla="*/ 45546 h 67309"/>
              <a:gd name="T76" fmla="*/ 17861 w 33654"/>
              <a:gd name="T77" fmla="*/ 44873 h 67309"/>
              <a:gd name="T78" fmla="*/ 21822 w 33654"/>
              <a:gd name="T79" fmla="*/ 44336 h 67309"/>
              <a:gd name="T80" fmla="*/ 30171 w 33654"/>
              <a:gd name="T81" fmla="*/ 41919 h 67309"/>
              <a:gd name="T82" fmla="*/ 29610 w 33654"/>
              <a:gd name="T83" fmla="*/ 39634 h 67309"/>
              <a:gd name="T84" fmla="*/ 29397 w 33654"/>
              <a:gd name="T85" fmla="*/ 38424 h 67309"/>
              <a:gd name="T86" fmla="*/ 38406 w 33654"/>
              <a:gd name="T87" fmla="*/ 24856 h 67309"/>
              <a:gd name="T88" fmla="*/ 8231 w 33654"/>
              <a:gd name="T89" fmla="*/ 32513 h 67309"/>
              <a:gd name="T90" fmla="*/ 9964 w 33654"/>
              <a:gd name="T91" fmla="*/ 33185 h 67309"/>
              <a:gd name="T92" fmla="*/ 11659 w 33654"/>
              <a:gd name="T93" fmla="*/ 34394 h 67309"/>
              <a:gd name="T94" fmla="*/ 13939 w 33654"/>
              <a:gd name="T95" fmla="*/ 36140 h 67309"/>
              <a:gd name="T96" fmla="*/ 14904 w 33654"/>
              <a:gd name="T97" fmla="*/ 34931 h 67309"/>
              <a:gd name="T98" fmla="*/ 29532 w 33654"/>
              <a:gd name="T99" fmla="*/ 0 h 67309"/>
              <a:gd name="T100" fmla="*/ 29118 w 33654"/>
              <a:gd name="T101" fmla="*/ 7791 h 67309"/>
              <a:gd name="T102" fmla="*/ 22142 w 33654"/>
              <a:gd name="T103" fmla="*/ 31842 h 67309"/>
              <a:gd name="T104" fmla="*/ 35867 w 33654"/>
              <a:gd name="T105" fmla="*/ 24855 h 67309"/>
              <a:gd name="T106" fmla="*/ 32866 w 33654"/>
              <a:gd name="T107" fmla="*/ 17868 h 67309"/>
              <a:gd name="T108" fmla="*/ 36084 w 33654"/>
              <a:gd name="T109" fmla="*/ 11018 h 67309"/>
              <a:gd name="T110" fmla="*/ 32079 w 33654"/>
              <a:gd name="T111" fmla="*/ 1881 h 67309"/>
              <a:gd name="T112" fmla="*/ 22916 w 33654"/>
              <a:gd name="T113" fmla="*/ 21495 h 67309"/>
              <a:gd name="T114" fmla="*/ 12659 w 33654"/>
              <a:gd name="T115" fmla="*/ 21899 h 67309"/>
              <a:gd name="T116" fmla="*/ 14340 w 33654"/>
              <a:gd name="T117" fmla="*/ 22974 h 67309"/>
              <a:gd name="T118" fmla="*/ 15714 w 33654"/>
              <a:gd name="T119" fmla="*/ 24048 h 67309"/>
              <a:gd name="T120" fmla="*/ 18860 w 33654"/>
              <a:gd name="T121" fmla="*/ 27945 h 67309"/>
              <a:gd name="T122" fmla="*/ 20502 w 33654"/>
              <a:gd name="T123" fmla="*/ 30901 h 67309"/>
              <a:gd name="T124" fmla="*/ 22778 w 33654"/>
              <a:gd name="T125" fmla="*/ 23377 h 673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8" name="object 344"/>
          <p:cNvSpPr>
            <a:spLocks/>
          </p:cNvSpPr>
          <p:nvPr/>
        </p:nvSpPr>
        <p:spPr bwMode="auto">
          <a:xfrm>
            <a:off x="576263" y="623888"/>
            <a:ext cx="14287" cy="17462"/>
          </a:xfrm>
          <a:custGeom>
            <a:avLst/>
            <a:gdLst>
              <a:gd name="T0" fmla="*/ 0 w 13334"/>
              <a:gd name="T1" fmla="*/ 0 h 17145"/>
              <a:gd name="T2" fmla="*/ 10685 w 13334"/>
              <a:gd name="T3" fmla="*/ 18074 h 17145"/>
              <a:gd name="T4" fmla="*/ 11610 w 13334"/>
              <a:gd name="T5" fmla="*/ 17905 h 17145"/>
              <a:gd name="T6" fmla="*/ 16748 w 13334"/>
              <a:gd name="T7" fmla="*/ 14535 h 17145"/>
              <a:gd name="T8" fmla="*/ 15915 w 13334"/>
              <a:gd name="T9" fmla="*/ 14282 h 17145"/>
              <a:gd name="T10" fmla="*/ 15081 w 13334"/>
              <a:gd name="T11" fmla="*/ 13986 h 17145"/>
              <a:gd name="T12" fmla="*/ 1348 w 13334"/>
              <a:gd name="T13" fmla="*/ 1938 h 17145"/>
              <a:gd name="T14" fmla="*/ 0 w 13334"/>
              <a:gd name="T15" fmla="*/ 0 h 17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89" name="object 345"/>
          <p:cNvSpPr>
            <a:spLocks/>
          </p:cNvSpPr>
          <p:nvPr/>
        </p:nvSpPr>
        <p:spPr bwMode="auto">
          <a:xfrm>
            <a:off x="614363" y="536575"/>
            <a:ext cx="17462" cy="19050"/>
          </a:xfrm>
          <a:custGeom>
            <a:avLst/>
            <a:gdLst>
              <a:gd name="T0" fmla="*/ 6517 w 18415"/>
              <a:gd name="T1" fmla="*/ 1259 h 18415"/>
              <a:gd name="T2" fmla="*/ 3171 w 18415"/>
              <a:gd name="T3" fmla="*/ 7934 h 18415"/>
              <a:gd name="T4" fmla="*/ 3272 w 18415"/>
              <a:gd name="T5" fmla="*/ 9009 h 18415"/>
              <a:gd name="T6" fmla="*/ 3320 w 18415"/>
              <a:gd name="T7" fmla="*/ 10138 h 18415"/>
              <a:gd name="T8" fmla="*/ 632 w 18415"/>
              <a:gd name="T9" fmla="*/ 14348 h 18415"/>
              <a:gd name="T10" fmla="*/ 508 w 18415"/>
              <a:gd name="T11" fmla="*/ 16237 h 18415"/>
              <a:gd name="T12" fmla="*/ 409 w 18415"/>
              <a:gd name="T13" fmla="*/ 17404 h 18415"/>
              <a:gd name="T14" fmla="*/ 0 w 18415"/>
              <a:gd name="T15" fmla="*/ 20539 h 18415"/>
              <a:gd name="T16" fmla="*/ 539 w 18415"/>
              <a:gd name="T17" fmla="*/ 20408 h 18415"/>
              <a:gd name="T18" fmla="*/ 5848 w 18415"/>
              <a:gd name="T19" fmla="*/ 15069 h 18415"/>
              <a:gd name="T20" fmla="*/ 13919 w 18415"/>
              <a:gd name="T21" fmla="*/ 15069 h 18415"/>
              <a:gd name="T22" fmla="*/ 14114 w 18415"/>
              <a:gd name="T23" fmla="*/ 14401 h 18415"/>
              <a:gd name="T24" fmla="*/ 14207 w 18415"/>
              <a:gd name="T25" fmla="*/ 13718 h 18415"/>
              <a:gd name="T26" fmla="*/ 14172 w 18415"/>
              <a:gd name="T27" fmla="*/ 11527 h 18415"/>
              <a:gd name="T28" fmla="*/ 14021 w 18415"/>
              <a:gd name="T29" fmla="*/ 10138 h 18415"/>
              <a:gd name="T30" fmla="*/ 14309 w 18415"/>
              <a:gd name="T31" fmla="*/ 8119 h 18415"/>
              <a:gd name="T32" fmla="*/ 14394 w 18415"/>
              <a:gd name="T33" fmla="*/ 7306 h 18415"/>
              <a:gd name="T34" fmla="*/ 14364 w 18415"/>
              <a:gd name="T35" fmla="*/ 3541 h 18415"/>
              <a:gd name="T36" fmla="*/ 14272 w 18415"/>
              <a:gd name="T37" fmla="*/ 3003 h 18415"/>
              <a:gd name="T38" fmla="*/ 14095 w 18415"/>
              <a:gd name="T39" fmla="*/ 2334 h 18415"/>
              <a:gd name="T40" fmla="*/ 13983 w 18415"/>
              <a:gd name="T41" fmla="*/ 2019 h 18415"/>
              <a:gd name="T42" fmla="*/ 13653 w 18415"/>
              <a:gd name="T43" fmla="*/ 1389 h 18415"/>
              <a:gd name="T44" fmla="*/ 7374 w 18415"/>
              <a:gd name="T45" fmla="*/ 1389 h 18415"/>
              <a:gd name="T46" fmla="*/ 6517 w 18415"/>
              <a:gd name="T47" fmla="*/ 1259 h 18415"/>
              <a:gd name="T48" fmla="*/ 13919 w 18415"/>
              <a:gd name="T49" fmla="*/ 15069 h 18415"/>
              <a:gd name="T50" fmla="*/ 5848 w 18415"/>
              <a:gd name="T51" fmla="*/ 15069 h 18415"/>
              <a:gd name="T52" fmla="*/ 6257 w 18415"/>
              <a:gd name="T53" fmla="*/ 15333 h 18415"/>
              <a:gd name="T54" fmla="*/ 7374 w 18415"/>
              <a:gd name="T55" fmla="*/ 15961 h 18415"/>
              <a:gd name="T56" fmla="*/ 8107 w 18415"/>
              <a:gd name="T57" fmla="*/ 16276 h 18415"/>
              <a:gd name="T58" fmla="*/ 8935 w 18415"/>
              <a:gd name="T59" fmla="*/ 16592 h 18415"/>
              <a:gd name="T60" fmla="*/ 9344 w 18415"/>
              <a:gd name="T61" fmla="*/ 16773 h 18415"/>
              <a:gd name="T62" fmla="*/ 10618 w 18415"/>
              <a:gd name="T63" fmla="*/ 17037 h 18415"/>
              <a:gd name="T64" fmla="*/ 11474 w 18415"/>
              <a:gd name="T65" fmla="*/ 17037 h 18415"/>
              <a:gd name="T66" fmla="*/ 11855 w 18415"/>
              <a:gd name="T67" fmla="*/ 16998 h 18415"/>
              <a:gd name="T68" fmla="*/ 12616 w 18415"/>
              <a:gd name="T69" fmla="*/ 16723 h 18415"/>
              <a:gd name="T70" fmla="*/ 13249 w 18415"/>
              <a:gd name="T71" fmla="*/ 16237 h 18415"/>
              <a:gd name="T72" fmla="*/ 13760 w 18415"/>
              <a:gd name="T73" fmla="*/ 15477 h 18415"/>
              <a:gd name="T74" fmla="*/ 13919 w 18415"/>
              <a:gd name="T75" fmla="*/ 15069 h 18415"/>
              <a:gd name="T76" fmla="*/ 11603 w 18415"/>
              <a:gd name="T77" fmla="*/ 0 h 18415"/>
              <a:gd name="T78" fmla="*/ 11063 w 18415"/>
              <a:gd name="T79" fmla="*/ 0 h 18415"/>
              <a:gd name="T80" fmla="*/ 9791 w 18415"/>
              <a:gd name="T81" fmla="*/ 222 h 18415"/>
              <a:gd name="T82" fmla="*/ 8228 w 18415"/>
              <a:gd name="T83" fmla="*/ 892 h 18415"/>
              <a:gd name="T84" fmla="*/ 7374 w 18415"/>
              <a:gd name="T85" fmla="*/ 1389 h 18415"/>
              <a:gd name="T86" fmla="*/ 13653 w 18415"/>
              <a:gd name="T87" fmla="*/ 1389 h 18415"/>
              <a:gd name="T88" fmla="*/ 11603 w 18415"/>
              <a:gd name="T89" fmla="*/ 0 h 1841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0" name="object 346"/>
          <p:cNvSpPr>
            <a:spLocks/>
          </p:cNvSpPr>
          <p:nvPr/>
        </p:nvSpPr>
        <p:spPr bwMode="auto">
          <a:xfrm>
            <a:off x="620713" y="539750"/>
            <a:ext cx="9525" cy="11113"/>
          </a:xfrm>
          <a:custGeom>
            <a:avLst/>
            <a:gdLst>
              <a:gd name="T0" fmla="*/ 2598 w 9525"/>
              <a:gd name="T1" fmla="*/ 0 h 10795"/>
              <a:gd name="T2" fmla="*/ 0 w 9525"/>
              <a:gd name="T3" fmla="*/ 6019 h 10795"/>
              <a:gd name="T4" fmla="*/ 241 w 9525"/>
              <a:gd name="T5" fmla="*/ 7036 h 10795"/>
              <a:gd name="T6" fmla="*/ 4634 w 9525"/>
              <a:gd name="T7" fmla="*/ 11693 h 10795"/>
              <a:gd name="T8" fmla="*/ 5542 w 9525"/>
              <a:gd name="T9" fmla="*/ 11562 h 10795"/>
              <a:gd name="T10" fmla="*/ 9119 w 9525"/>
              <a:gd name="T11" fmla="*/ 9184 h 10795"/>
              <a:gd name="T12" fmla="*/ 9038 w 9525"/>
              <a:gd name="T13" fmla="*/ 8038 h 10795"/>
              <a:gd name="T14" fmla="*/ 8923 w 9525"/>
              <a:gd name="T15" fmla="*/ 7654 h 10795"/>
              <a:gd name="T16" fmla="*/ 8728 w 9525"/>
              <a:gd name="T17" fmla="*/ 7255 h 10795"/>
              <a:gd name="T18" fmla="*/ 8438 w 9525"/>
              <a:gd name="T19" fmla="*/ 7036 h 10795"/>
              <a:gd name="T20" fmla="*/ 7819 w 9525"/>
              <a:gd name="T21" fmla="*/ 6636 h 10795"/>
              <a:gd name="T22" fmla="*/ 6876 w 9525"/>
              <a:gd name="T23" fmla="*/ 5892 h 10795"/>
              <a:gd name="T24" fmla="*/ 2828 w 9525"/>
              <a:gd name="T25" fmla="*/ 1003 h 10795"/>
              <a:gd name="T26" fmla="*/ 2598 w 9525"/>
              <a:gd name="T27" fmla="*/ 0 h 1079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1" name="object 347"/>
          <p:cNvSpPr>
            <a:spLocks/>
          </p:cNvSpPr>
          <p:nvPr/>
        </p:nvSpPr>
        <p:spPr bwMode="auto">
          <a:xfrm>
            <a:off x="625475" y="538163"/>
            <a:ext cx="6350" cy="6350"/>
          </a:xfrm>
          <a:custGeom>
            <a:avLst/>
            <a:gdLst>
              <a:gd name="T0" fmla="*/ 2702 w 5715"/>
              <a:gd name="T1" fmla="*/ 0 h 5715"/>
              <a:gd name="T2" fmla="*/ 0 w 5715"/>
              <a:gd name="T3" fmla="*/ 2146 h 5715"/>
              <a:gd name="T4" fmla="*/ 249 w 5715"/>
              <a:gd name="T5" fmla="*/ 3281 h 5715"/>
              <a:gd name="T6" fmla="*/ 7680 w 5715"/>
              <a:gd name="T7" fmla="*/ 8657 h 5715"/>
              <a:gd name="T8" fmla="*/ 7860 w 5715"/>
              <a:gd name="T9" fmla="*/ 7103 h 5715"/>
              <a:gd name="T10" fmla="*/ 2702 w 5715"/>
              <a:gd name="T11" fmla="*/ 0 h 57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2" name="object 348"/>
          <p:cNvSpPr>
            <a:spLocks/>
          </p:cNvSpPr>
          <p:nvPr/>
        </p:nvSpPr>
        <p:spPr bwMode="auto">
          <a:xfrm>
            <a:off x="547688" y="560388"/>
            <a:ext cx="38100" cy="20637"/>
          </a:xfrm>
          <a:custGeom>
            <a:avLst/>
            <a:gdLst>
              <a:gd name="T0" fmla="*/ 32315 w 38734"/>
              <a:gd name="T1" fmla="*/ 0 h 20320"/>
              <a:gd name="T2" fmla="*/ 807 w 38734"/>
              <a:gd name="T3" fmla="*/ 19119 h 20320"/>
              <a:gd name="T4" fmla="*/ 0 w 38734"/>
              <a:gd name="T5" fmla="*/ 21077 h 20320"/>
              <a:gd name="T6" fmla="*/ 183 w 38734"/>
              <a:gd name="T7" fmla="*/ 20826 h 20320"/>
              <a:gd name="T8" fmla="*/ 1733 w 38734"/>
              <a:gd name="T9" fmla="*/ 18995 h 20320"/>
              <a:gd name="T10" fmla="*/ 3025 w 38734"/>
              <a:gd name="T11" fmla="*/ 17619 h 20320"/>
              <a:gd name="T12" fmla="*/ 3756 w 38734"/>
              <a:gd name="T13" fmla="*/ 16787 h 20320"/>
              <a:gd name="T14" fmla="*/ 5490 w 38734"/>
              <a:gd name="T15" fmla="*/ 15079 h 20320"/>
              <a:gd name="T16" fmla="*/ 29183 w 38734"/>
              <a:gd name="T17" fmla="*/ 3208 h 20320"/>
              <a:gd name="T18" fmla="*/ 35869 w 38734"/>
              <a:gd name="T19" fmla="*/ 3208 h 20320"/>
              <a:gd name="T20" fmla="*/ 35467 w 38734"/>
              <a:gd name="T21" fmla="*/ 1916 h 20320"/>
              <a:gd name="T22" fmla="*/ 34782 w 38734"/>
              <a:gd name="T23" fmla="*/ 83 h 20320"/>
              <a:gd name="T24" fmla="*/ 32315 w 38734"/>
              <a:gd name="T25" fmla="*/ 0 h 20320"/>
              <a:gd name="T26" fmla="*/ 35869 w 38734"/>
              <a:gd name="T27" fmla="*/ 3208 h 20320"/>
              <a:gd name="T28" fmla="*/ 29183 w 38734"/>
              <a:gd name="T29" fmla="*/ 3208 h 20320"/>
              <a:gd name="T30" fmla="*/ 30917 w 38734"/>
              <a:gd name="T31" fmla="*/ 3249 h 20320"/>
              <a:gd name="T32" fmla="*/ 32650 w 38734"/>
              <a:gd name="T33" fmla="*/ 3416 h 20320"/>
              <a:gd name="T34" fmla="*/ 34373 w 38734"/>
              <a:gd name="T35" fmla="*/ 3707 h 20320"/>
              <a:gd name="T36" fmla="*/ 36138 w 38734"/>
              <a:gd name="T37" fmla="*/ 4208 h 20320"/>
              <a:gd name="T38" fmla="*/ 35869 w 38734"/>
              <a:gd name="T39" fmla="*/ 3208 h 2032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3" name="object 349"/>
          <p:cNvSpPr>
            <a:spLocks/>
          </p:cNvSpPr>
          <p:nvPr/>
        </p:nvSpPr>
        <p:spPr bwMode="auto">
          <a:xfrm>
            <a:off x="536575" y="601663"/>
            <a:ext cx="12700" cy="6350"/>
          </a:xfrm>
          <a:custGeom>
            <a:avLst/>
            <a:gdLst>
              <a:gd name="T0" fmla="*/ 11924 w 12700"/>
              <a:gd name="T1" fmla="*/ 2890 h 6984"/>
              <a:gd name="T2" fmla="*/ 2549 w 12700"/>
              <a:gd name="T3" fmla="*/ 2890 h 6984"/>
              <a:gd name="T4" fmla="*/ 3458 w 12700"/>
              <a:gd name="T5" fmla="*/ 2917 h 6984"/>
              <a:gd name="T6" fmla="*/ 4355 w 12700"/>
              <a:gd name="T7" fmla="*/ 2997 h 6984"/>
              <a:gd name="T8" fmla="*/ 9587 w 12700"/>
              <a:gd name="T9" fmla="*/ 4549 h 6984"/>
              <a:gd name="T10" fmla="*/ 10024 w 12700"/>
              <a:gd name="T11" fmla="*/ 4629 h 6984"/>
              <a:gd name="T12" fmla="*/ 10369 w 12700"/>
              <a:gd name="T13" fmla="*/ 4655 h 6984"/>
              <a:gd name="T14" fmla="*/ 11001 w 12700"/>
              <a:gd name="T15" fmla="*/ 4655 h 6984"/>
              <a:gd name="T16" fmla="*/ 11438 w 12700"/>
              <a:gd name="T17" fmla="*/ 4602 h 6984"/>
              <a:gd name="T18" fmla="*/ 11634 w 12700"/>
              <a:gd name="T19" fmla="*/ 4549 h 6984"/>
              <a:gd name="T20" fmla="*/ 11795 w 12700"/>
              <a:gd name="T21" fmla="*/ 4467 h 6984"/>
              <a:gd name="T22" fmla="*/ 12025 w 12700"/>
              <a:gd name="T23" fmla="*/ 4308 h 6984"/>
              <a:gd name="T24" fmla="*/ 12105 w 12700"/>
              <a:gd name="T25" fmla="*/ 4201 h 6984"/>
              <a:gd name="T26" fmla="*/ 12093 w 12700"/>
              <a:gd name="T27" fmla="*/ 3264 h 6984"/>
              <a:gd name="T28" fmla="*/ 11924 w 12700"/>
              <a:gd name="T29" fmla="*/ 2890 h 6984"/>
              <a:gd name="T30" fmla="*/ 3262 w 12700"/>
              <a:gd name="T31" fmla="*/ 0 h 6984"/>
              <a:gd name="T32" fmla="*/ 0 w 12700"/>
              <a:gd name="T33" fmla="*/ 2007 h 6984"/>
              <a:gd name="T34" fmla="*/ 111 w 12700"/>
              <a:gd name="T35" fmla="*/ 2408 h 6984"/>
              <a:gd name="T36" fmla="*/ 502 w 12700"/>
              <a:gd name="T37" fmla="*/ 2943 h 6984"/>
              <a:gd name="T38" fmla="*/ 1572 w 12700"/>
              <a:gd name="T39" fmla="*/ 2890 h 6984"/>
              <a:gd name="T40" fmla="*/ 11924 w 12700"/>
              <a:gd name="T41" fmla="*/ 2890 h 6984"/>
              <a:gd name="T42" fmla="*/ 4286 w 12700"/>
              <a:gd name="T43" fmla="*/ 26 h 6984"/>
              <a:gd name="T44" fmla="*/ 3262 w 12700"/>
              <a:gd name="T45" fmla="*/ 0 h 698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4" name="object 350"/>
          <p:cNvSpPr>
            <a:spLocks/>
          </p:cNvSpPr>
          <p:nvPr/>
        </p:nvSpPr>
        <p:spPr bwMode="auto">
          <a:xfrm>
            <a:off x="538163" y="608013"/>
            <a:ext cx="7937" cy="3175"/>
          </a:xfrm>
          <a:custGeom>
            <a:avLst/>
            <a:gdLst>
              <a:gd name="T0" fmla="*/ 2224 w 6984"/>
              <a:gd name="T1" fmla="*/ 0 h 3175"/>
              <a:gd name="T2" fmla="*/ 1053 w 6984"/>
              <a:gd name="T3" fmla="*/ 0 h 3175"/>
              <a:gd name="T4" fmla="*/ 0 w 6984"/>
              <a:gd name="T5" fmla="*/ 38 h 3175"/>
              <a:gd name="T6" fmla="*/ 785 w 6984"/>
              <a:gd name="T7" fmla="*/ 861 h 3175"/>
              <a:gd name="T8" fmla="*/ 6098 w 6984"/>
              <a:gd name="T9" fmla="*/ 2740 h 3175"/>
              <a:gd name="T10" fmla="*/ 6963 w 6984"/>
              <a:gd name="T11" fmla="*/ 2701 h 3175"/>
              <a:gd name="T12" fmla="*/ 7807 w 6984"/>
              <a:gd name="T13" fmla="*/ 2622 h 3175"/>
              <a:gd name="T14" fmla="*/ 9244 w 6984"/>
              <a:gd name="T15" fmla="*/ 2348 h 3175"/>
              <a:gd name="T16" fmla="*/ 11086 w 6984"/>
              <a:gd name="T17" fmla="*/ 1761 h 3175"/>
              <a:gd name="T18" fmla="*/ 10166 w 6984"/>
              <a:gd name="T19" fmla="*/ 1369 h 3175"/>
              <a:gd name="T20" fmla="*/ 8267 w 6984"/>
              <a:gd name="T21" fmla="*/ 782 h 3175"/>
              <a:gd name="T22" fmla="*/ 7287 w 6984"/>
              <a:gd name="T23" fmla="*/ 547 h 3175"/>
              <a:gd name="T24" fmla="*/ 4602 w 6984"/>
              <a:gd name="T25" fmla="*/ 116 h 3175"/>
              <a:gd name="T26" fmla="*/ 2224 w 6984"/>
              <a:gd name="T27" fmla="*/ 0 h 317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5" name="object 351"/>
          <p:cNvSpPr>
            <a:spLocks/>
          </p:cNvSpPr>
          <p:nvPr/>
        </p:nvSpPr>
        <p:spPr bwMode="auto">
          <a:xfrm>
            <a:off x="566738" y="614363"/>
            <a:ext cx="4762" cy="15875"/>
          </a:xfrm>
          <a:custGeom>
            <a:avLst/>
            <a:gdLst>
              <a:gd name="T0" fmla="*/ 4452 w 4445"/>
              <a:gd name="T1" fmla="*/ 0 h 15875"/>
              <a:gd name="T2" fmla="*/ 0 w 4445"/>
              <a:gd name="T3" fmla="*/ 10962 h 15875"/>
              <a:gd name="T4" fmla="*/ 186 w 4445"/>
              <a:gd name="T5" fmla="*/ 11549 h 15875"/>
              <a:gd name="T6" fmla="*/ 3680 w 4445"/>
              <a:gd name="T7" fmla="*/ 15778 h 15875"/>
              <a:gd name="T8" fmla="*/ 4071 w 4445"/>
              <a:gd name="T9" fmla="*/ 14839 h 15875"/>
              <a:gd name="T10" fmla="*/ 4512 w 4445"/>
              <a:gd name="T11" fmla="*/ 13664 h 15875"/>
              <a:gd name="T12" fmla="*/ 4728 w 4445"/>
              <a:gd name="T13" fmla="*/ 12880 h 15875"/>
              <a:gd name="T14" fmla="*/ 5028 w 4445"/>
              <a:gd name="T15" fmla="*/ 11549 h 15875"/>
              <a:gd name="T16" fmla="*/ 5345 w 4445"/>
              <a:gd name="T17" fmla="*/ 9160 h 15875"/>
              <a:gd name="T18" fmla="*/ 5197 w 4445"/>
              <a:gd name="T19" fmla="*/ 3797 h 15875"/>
              <a:gd name="T20" fmla="*/ 4928 w 4445"/>
              <a:gd name="T21" fmla="*/ 1957 h 15875"/>
              <a:gd name="T22" fmla="*/ 4452 w 4445"/>
              <a:gd name="T23" fmla="*/ 0 h 1587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6" name="object 352"/>
          <p:cNvSpPr>
            <a:spLocks/>
          </p:cNvSpPr>
          <p:nvPr/>
        </p:nvSpPr>
        <p:spPr bwMode="auto">
          <a:xfrm>
            <a:off x="547688" y="581025"/>
            <a:ext cx="69850" cy="41275"/>
          </a:xfrm>
          <a:custGeom>
            <a:avLst/>
            <a:gdLst>
              <a:gd name="T0" fmla="*/ 35028 w 70484"/>
              <a:gd name="T1" fmla="*/ 30469 h 41909"/>
              <a:gd name="T2" fmla="*/ 37057 w 70484"/>
              <a:gd name="T3" fmla="*/ 34293 h 41909"/>
              <a:gd name="T4" fmla="*/ 39252 w 70484"/>
              <a:gd name="T5" fmla="*/ 37160 h 41909"/>
              <a:gd name="T6" fmla="*/ 49522 w 70484"/>
              <a:gd name="T7" fmla="*/ 34293 h 41909"/>
              <a:gd name="T8" fmla="*/ 65761 w 70484"/>
              <a:gd name="T9" fmla="*/ 32860 h 41909"/>
              <a:gd name="T10" fmla="*/ 56433 w 70484"/>
              <a:gd name="T11" fmla="*/ 31425 h 41909"/>
              <a:gd name="T12" fmla="*/ 42669 w 70484"/>
              <a:gd name="T13" fmla="*/ 26287 h 41909"/>
              <a:gd name="T14" fmla="*/ 49601 w 70484"/>
              <a:gd name="T15" fmla="*/ 34532 h 41909"/>
              <a:gd name="T16" fmla="*/ 51043 w 70484"/>
              <a:gd name="T17" fmla="*/ 35607 h 41909"/>
              <a:gd name="T18" fmla="*/ 52795 w 70484"/>
              <a:gd name="T19" fmla="*/ 36086 h 41909"/>
              <a:gd name="T20" fmla="*/ 56167 w 70484"/>
              <a:gd name="T21" fmla="*/ 36205 h 41909"/>
              <a:gd name="T22" fmla="*/ 62311 w 70484"/>
              <a:gd name="T23" fmla="*/ 35129 h 41909"/>
              <a:gd name="T24" fmla="*/ 60948 w 70484"/>
              <a:gd name="T25" fmla="*/ 24614 h 41909"/>
              <a:gd name="T26" fmla="*/ 61922 w 70484"/>
              <a:gd name="T27" fmla="*/ 26526 h 41909"/>
              <a:gd name="T28" fmla="*/ 58706 w 70484"/>
              <a:gd name="T29" fmla="*/ 31425 h 41909"/>
              <a:gd name="T30" fmla="*/ 67768 w 70484"/>
              <a:gd name="T31" fmla="*/ 29991 h 41909"/>
              <a:gd name="T32" fmla="*/ 63365 w 70484"/>
              <a:gd name="T33" fmla="*/ 25332 h 41909"/>
              <a:gd name="T34" fmla="*/ 27221 w 70484"/>
              <a:gd name="T35" fmla="*/ 12664 h 41909"/>
              <a:gd name="T36" fmla="*/ 16381 w 70484"/>
              <a:gd name="T37" fmla="*/ 13025 h 41909"/>
              <a:gd name="T38" fmla="*/ 17180 w 70484"/>
              <a:gd name="T39" fmla="*/ 13622 h 41909"/>
              <a:gd name="T40" fmla="*/ 28826 w 70484"/>
              <a:gd name="T41" fmla="*/ 29514 h 41909"/>
              <a:gd name="T42" fmla="*/ 42669 w 70484"/>
              <a:gd name="T43" fmla="*/ 26287 h 41909"/>
              <a:gd name="T44" fmla="*/ 40050 w 70484"/>
              <a:gd name="T45" fmla="*/ 23539 h 41909"/>
              <a:gd name="T46" fmla="*/ 33374 w 70484"/>
              <a:gd name="T47" fmla="*/ 17326 h 41909"/>
              <a:gd name="T48" fmla="*/ 29015 w 70484"/>
              <a:gd name="T49" fmla="*/ 13980 h 41909"/>
              <a:gd name="T50" fmla="*/ 56939 w 70484"/>
              <a:gd name="T51" fmla="*/ 17804 h 41909"/>
              <a:gd name="T52" fmla="*/ 51164 w 70484"/>
              <a:gd name="T53" fmla="*/ 18281 h 41909"/>
              <a:gd name="T54" fmla="*/ 53582 w 70484"/>
              <a:gd name="T55" fmla="*/ 20074 h 41909"/>
              <a:gd name="T56" fmla="*/ 49722 w 70484"/>
              <a:gd name="T57" fmla="*/ 20552 h 41909"/>
              <a:gd name="T58" fmla="*/ 51353 w 70484"/>
              <a:gd name="T59" fmla="*/ 25689 h 41909"/>
              <a:gd name="T60" fmla="*/ 55933 w 70484"/>
              <a:gd name="T61" fmla="*/ 23539 h 41909"/>
              <a:gd name="T62" fmla="*/ 56887 w 70484"/>
              <a:gd name="T63" fmla="*/ 20193 h 41909"/>
              <a:gd name="T64" fmla="*/ 27495 w 70484"/>
              <a:gd name="T65" fmla="*/ 5019 h 41909"/>
              <a:gd name="T66" fmla="*/ 33295 w 70484"/>
              <a:gd name="T67" fmla="*/ 5497 h 41909"/>
              <a:gd name="T68" fmla="*/ 32230 w 70484"/>
              <a:gd name="T69" fmla="*/ 6214 h 41909"/>
              <a:gd name="T70" fmla="*/ 28918 w 70484"/>
              <a:gd name="T71" fmla="*/ 9320 h 41909"/>
              <a:gd name="T72" fmla="*/ 30679 w 70484"/>
              <a:gd name="T73" fmla="*/ 11829 h 41909"/>
              <a:gd name="T74" fmla="*/ 44831 w 70484"/>
              <a:gd name="T75" fmla="*/ 17923 h 41909"/>
              <a:gd name="T76" fmla="*/ 56766 w 70484"/>
              <a:gd name="T77" fmla="*/ 16490 h 41909"/>
              <a:gd name="T78" fmla="*/ 39219 w 70484"/>
              <a:gd name="T79" fmla="*/ 14936 h 41909"/>
              <a:gd name="T80" fmla="*/ 36713 w 70484"/>
              <a:gd name="T81" fmla="*/ 10635 h 41909"/>
              <a:gd name="T82" fmla="*/ 38154 w 70484"/>
              <a:gd name="T83" fmla="*/ 9320 h 41909"/>
              <a:gd name="T84" fmla="*/ 39019 w 70484"/>
              <a:gd name="T85" fmla="*/ 7408 h 41909"/>
              <a:gd name="T86" fmla="*/ 52295 w 70484"/>
              <a:gd name="T87" fmla="*/ 12069 h 41909"/>
              <a:gd name="T88" fmla="*/ 42856 w 70484"/>
              <a:gd name="T89" fmla="*/ 13980 h 41909"/>
              <a:gd name="T90" fmla="*/ 56624 w 70484"/>
              <a:gd name="T91" fmla="*/ 14936 h 41909"/>
              <a:gd name="T92" fmla="*/ 15173 w 70484"/>
              <a:gd name="T93" fmla="*/ 0 h 41909"/>
              <a:gd name="T94" fmla="*/ 9028 w 70484"/>
              <a:gd name="T95" fmla="*/ 477 h 41909"/>
              <a:gd name="T96" fmla="*/ 3227 w 70484"/>
              <a:gd name="T97" fmla="*/ 2389 h 41909"/>
              <a:gd name="T98" fmla="*/ 0 w 70484"/>
              <a:gd name="T99" fmla="*/ 3583 h 41909"/>
              <a:gd name="T100" fmla="*/ 10548 w 70484"/>
              <a:gd name="T101" fmla="*/ 8365 h 41909"/>
              <a:gd name="T102" fmla="*/ 12521 w 70484"/>
              <a:gd name="T103" fmla="*/ 12306 h 41909"/>
              <a:gd name="T104" fmla="*/ 14530 w 70484"/>
              <a:gd name="T105" fmla="*/ 12663 h 41909"/>
              <a:gd name="T106" fmla="*/ 24923 w 70484"/>
              <a:gd name="T107" fmla="*/ 11112 h 41909"/>
              <a:gd name="T108" fmla="*/ 17069 w 70484"/>
              <a:gd name="T109" fmla="*/ 6572 h 41909"/>
              <a:gd name="T110" fmla="*/ 38732 w 70484"/>
              <a:gd name="T111" fmla="*/ 5019 h 41909"/>
              <a:gd name="T112" fmla="*/ 37168 w 70484"/>
              <a:gd name="T113" fmla="*/ 2868 h 41909"/>
              <a:gd name="T114" fmla="*/ 21429 w 70484"/>
              <a:gd name="T115" fmla="*/ 2270 h 41909"/>
              <a:gd name="T116" fmla="*/ 33751 w 70484"/>
              <a:gd name="T117" fmla="*/ 717 h 41909"/>
              <a:gd name="T118" fmla="*/ 27495 w 70484"/>
              <a:gd name="T119" fmla="*/ 1195 h 41909"/>
              <a:gd name="T120" fmla="*/ 21694 w 70484"/>
              <a:gd name="T121" fmla="*/ 2509 h 41909"/>
              <a:gd name="T122" fmla="*/ 34926 w 70484"/>
              <a:gd name="T123" fmla="*/ 1075 h 41909"/>
              <a:gd name="T124" fmla="*/ 33751 w 70484"/>
              <a:gd name="T125" fmla="*/ 717 h 419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7" name="object 353"/>
          <p:cNvSpPr>
            <a:spLocks/>
          </p:cNvSpPr>
          <p:nvPr/>
        </p:nvSpPr>
        <p:spPr bwMode="auto">
          <a:xfrm>
            <a:off x="611188" y="547688"/>
            <a:ext cx="71437" cy="36512"/>
          </a:xfrm>
          <a:custGeom>
            <a:avLst/>
            <a:gdLst>
              <a:gd name="T0" fmla="*/ 2075 w 70484"/>
              <a:gd name="T1" fmla="*/ 15253 h 36195"/>
              <a:gd name="T2" fmla="*/ 168 w 70484"/>
              <a:gd name="T3" fmla="*/ 19199 h 36195"/>
              <a:gd name="T4" fmla="*/ 12740 w 70484"/>
              <a:gd name="T5" fmla="*/ 27220 h 36195"/>
              <a:gd name="T6" fmla="*/ 23564 w 70484"/>
              <a:gd name="T7" fmla="*/ 32744 h 36195"/>
              <a:gd name="T8" fmla="*/ 31658 w 70484"/>
              <a:gd name="T9" fmla="*/ 36427 h 36195"/>
              <a:gd name="T10" fmla="*/ 36342 w 70484"/>
              <a:gd name="T11" fmla="*/ 37216 h 36195"/>
              <a:gd name="T12" fmla="*/ 38537 w 70484"/>
              <a:gd name="T13" fmla="*/ 36690 h 36195"/>
              <a:gd name="T14" fmla="*/ 40492 w 70484"/>
              <a:gd name="T15" fmla="*/ 34980 h 36195"/>
              <a:gd name="T16" fmla="*/ 41857 w 70484"/>
              <a:gd name="T17" fmla="*/ 32087 h 36195"/>
              <a:gd name="T18" fmla="*/ 33479 w 70484"/>
              <a:gd name="T19" fmla="*/ 29325 h 36195"/>
              <a:gd name="T20" fmla="*/ 27921 w 70484"/>
              <a:gd name="T21" fmla="*/ 26958 h 36195"/>
              <a:gd name="T22" fmla="*/ 13359 w 70484"/>
              <a:gd name="T23" fmla="*/ 20777 h 36195"/>
              <a:gd name="T24" fmla="*/ 8094 w 70484"/>
              <a:gd name="T25" fmla="*/ 19463 h 36195"/>
              <a:gd name="T26" fmla="*/ 18711 w 70484"/>
              <a:gd name="T27" fmla="*/ 18015 h 36195"/>
              <a:gd name="T28" fmla="*/ 28142 w 70484"/>
              <a:gd name="T29" fmla="*/ 15912 h 36195"/>
              <a:gd name="T30" fmla="*/ 9416 w 70484"/>
              <a:gd name="T31" fmla="*/ 15385 h 36195"/>
              <a:gd name="T32" fmla="*/ 62813 w 70484"/>
              <a:gd name="T33" fmla="*/ 27485 h 36195"/>
              <a:gd name="T34" fmla="*/ 44847 w 70484"/>
              <a:gd name="T35" fmla="*/ 27617 h 36195"/>
              <a:gd name="T36" fmla="*/ 46389 w 70484"/>
              <a:gd name="T37" fmla="*/ 29062 h 36195"/>
              <a:gd name="T38" fmla="*/ 48707 w 70484"/>
              <a:gd name="T39" fmla="*/ 31167 h 36195"/>
              <a:gd name="T40" fmla="*/ 54931 w 70484"/>
              <a:gd name="T41" fmla="*/ 33139 h 36195"/>
              <a:gd name="T42" fmla="*/ 59323 w 70484"/>
              <a:gd name="T43" fmla="*/ 32744 h 36195"/>
              <a:gd name="T44" fmla="*/ 73887 w 70484"/>
              <a:gd name="T45" fmla="*/ 3419 h 36195"/>
              <a:gd name="T46" fmla="*/ 32325 w 70484"/>
              <a:gd name="T47" fmla="*/ 22750 h 36195"/>
              <a:gd name="T48" fmla="*/ 31403 w 70484"/>
              <a:gd name="T49" fmla="*/ 24985 h 36195"/>
              <a:gd name="T50" fmla="*/ 36342 w 70484"/>
              <a:gd name="T51" fmla="*/ 30246 h 36195"/>
              <a:gd name="T52" fmla="*/ 42614 w 70484"/>
              <a:gd name="T53" fmla="*/ 28272 h 36195"/>
              <a:gd name="T54" fmla="*/ 43356 w 70484"/>
              <a:gd name="T55" fmla="*/ 27617 h 36195"/>
              <a:gd name="T56" fmla="*/ 62813 w 70484"/>
              <a:gd name="T57" fmla="*/ 27485 h 36195"/>
              <a:gd name="T58" fmla="*/ 61897 w 70484"/>
              <a:gd name="T59" fmla="*/ 18016 h 36195"/>
              <a:gd name="T60" fmla="*/ 65307 w 70484"/>
              <a:gd name="T61" fmla="*/ 17622 h 36195"/>
              <a:gd name="T62" fmla="*/ 74140 w 70484"/>
              <a:gd name="T63" fmla="*/ 4734 h 36195"/>
              <a:gd name="T64" fmla="*/ 30457 w 70484"/>
              <a:gd name="T65" fmla="*/ 15122 h 36195"/>
              <a:gd name="T66" fmla="*/ 28260 w 70484"/>
              <a:gd name="T67" fmla="*/ 18542 h 36195"/>
              <a:gd name="T68" fmla="*/ 30044 w 70484"/>
              <a:gd name="T69" fmla="*/ 19199 h 36195"/>
              <a:gd name="T70" fmla="*/ 36973 w 70484"/>
              <a:gd name="T71" fmla="*/ 16963 h 36195"/>
              <a:gd name="T72" fmla="*/ 40200 w 70484"/>
              <a:gd name="T73" fmla="*/ 15385 h 36195"/>
              <a:gd name="T74" fmla="*/ 49034 w 70484"/>
              <a:gd name="T75" fmla="*/ 6837 h 36195"/>
              <a:gd name="T76" fmla="*/ 46389 w 70484"/>
              <a:gd name="T77" fmla="*/ 17490 h 36195"/>
              <a:gd name="T78" fmla="*/ 56717 w 70484"/>
              <a:gd name="T79" fmla="*/ 11835 h 36195"/>
              <a:gd name="T80" fmla="*/ 57899 w 70484"/>
              <a:gd name="T81" fmla="*/ 7364 h 36195"/>
              <a:gd name="T82" fmla="*/ 31658 w 70484"/>
              <a:gd name="T83" fmla="*/ 4208 h 36195"/>
              <a:gd name="T84" fmla="*/ 28587 w 70484"/>
              <a:gd name="T85" fmla="*/ 5259 h 36195"/>
              <a:gd name="T86" fmla="*/ 20458 w 70484"/>
              <a:gd name="T87" fmla="*/ 11440 h 36195"/>
              <a:gd name="T88" fmla="*/ 18795 w 70484"/>
              <a:gd name="T89" fmla="*/ 14729 h 36195"/>
              <a:gd name="T90" fmla="*/ 15690 w 70484"/>
              <a:gd name="T91" fmla="*/ 15780 h 36195"/>
              <a:gd name="T92" fmla="*/ 28758 w 70484"/>
              <a:gd name="T93" fmla="*/ 15649 h 36195"/>
              <a:gd name="T94" fmla="*/ 42033 w 70484"/>
              <a:gd name="T95" fmla="*/ 14201 h 36195"/>
              <a:gd name="T96" fmla="*/ 37215 w 70484"/>
              <a:gd name="T97" fmla="*/ 7363 h 36195"/>
              <a:gd name="T98" fmla="*/ 34059 w 70484"/>
              <a:gd name="T99" fmla="*/ 4339 h 36195"/>
              <a:gd name="T100" fmla="*/ 53730 w 70484"/>
              <a:gd name="T101" fmla="*/ 0 h 36195"/>
              <a:gd name="T102" fmla="*/ 51157 w 70484"/>
              <a:gd name="T103" fmla="*/ 525 h 36195"/>
              <a:gd name="T104" fmla="*/ 48622 w 70484"/>
              <a:gd name="T105" fmla="*/ 1445 h 36195"/>
              <a:gd name="T106" fmla="*/ 45964 w 70484"/>
              <a:gd name="T107" fmla="*/ 3287 h 36195"/>
              <a:gd name="T108" fmla="*/ 41535 w 70484"/>
              <a:gd name="T109" fmla="*/ 8547 h 36195"/>
              <a:gd name="T110" fmla="*/ 39497 w 70484"/>
              <a:gd name="T111" fmla="*/ 9730 h 36195"/>
              <a:gd name="T112" fmla="*/ 47024 w 70484"/>
              <a:gd name="T113" fmla="*/ 9994 h 36195"/>
              <a:gd name="T114" fmla="*/ 57999 w 70484"/>
              <a:gd name="T115" fmla="*/ 6838 h 36195"/>
              <a:gd name="T116" fmla="*/ 57831 w 70484"/>
              <a:gd name="T117" fmla="*/ 2367 h 3619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8" name="object 354"/>
          <p:cNvSpPr>
            <a:spLocks/>
          </p:cNvSpPr>
          <p:nvPr/>
        </p:nvSpPr>
        <p:spPr bwMode="auto">
          <a:xfrm>
            <a:off x="608013" y="544513"/>
            <a:ext cx="76200" cy="52387"/>
          </a:xfrm>
          <a:custGeom>
            <a:avLst/>
            <a:gdLst>
              <a:gd name="T0" fmla="*/ 39282 w 76200"/>
              <a:gd name="T1" fmla="*/ 51799 h 51434"/>
              <a:gd name="T2" fmla="*/ 51161 w 76200"/>
              <a:gd name="T3" fmla="*/ 53850 h 51434"/>
              <a:gd name="T4" fmla="*/ 60323 w 76200"/>
              <a:gd name="T5" fmla="*/ 47427 h 51434"/>
              <a:gd name="T6" fmla="*/ 3392 w 76200"/>
              <a:gd name="T7" fmla="*/ 22004 h 51434"/>
              <a:gd name="T8" fmla="*/ 1379 w 76200"/>
              <a:gd name="T9" fmla="*/ 29931 h 51434"/>
              <a:gd name="T10" fmla="*/ 5117 w 76200"/>
              <a:gd name="T11" fmla="*/ 35261 h 51434"/>
              <a:gd name="T12" fmla="*/ 436 w 76200"/>
              <a:gd name="T13" fmla="*/ 39772 h 51434"/>
              <a:gd name="T14" fmla="*/ 1379 w 76200"/>
              <a:gd name="T15" fmla="*/ 44830 h 51434"/>
              <a:gd name="T16" fmla="*/ 6106 w 76200"/>
              <a:gd name="T17" fmla="*/ 50296 h 51434"/>
              <a:gd name="T18" fmla="*/ 13339 w 76200"/>
              <a:gd name="T19" fmla="*/ 46469 h 51434"/>
              <a:gd name="T20" fmla="*/ 15927 w 76200"/>
              <a:gd name="T21" fmla="*/ 40866 h 51434"/>
              <a:gd name="T22" fmla="*/ 11568 w 76200"/>
              <a:gd name="T23" fmla="*/ 29521 h 51434"/>
              <a:gd name="T24" fmla="*/ 7635 w 76200"/>
              <a:gd name="T25" fmla="*/ 19681 h 51434"/>
              <a:gd name="T26" fmla="*/ 15812 w 76200"/>
              <a:gd name="T27" fmla="*/ 18313 h 51434"/>
              <a:gd name="T28" fmla="*/ 31900 w 76200"/>
              <a:gd name="T29" fmla="*/ 40866 h 51434"/>
              <a:gd name="T30" fmla="*/ 30715 w 76200"/>
              <a:gd name="T31" fmla="*/ 49750 h 51434"/>
              <a:gd name="T32" fmla="*/ 69365 w 76200"/>
              <a:gd name="T33" fmla="*/ 44556 h 51434"/>
              <a:gd name="T34" fmla="*/ 35430 w 76200"/>
              <a:gd name="T35" fmla="*/ 42369 h 51434"/>
              <a:gd name="T36" fmla="*/ 14869 w 76200"/>
              <a:gd name="T37" fmla="*/ 46743 h 51434"/>
              <a:gd name="T38" fmla="*/ 71999 w 76200"/>
              <a:gd name="T39" fmla="*/ 42096 h 51434"/>
              <a:gd name="T40" fmla="*/ 54347 w 76200"/>
              <a:gd name="T41" fmla="*/ 38133 h 51434"/>
              <a:gd name="T42" fmla="*/ 46918 w 76200"/>
              <a:gd name="T43" fmla="*/ 33075 h 51434"/>
              <a:gd name="T44" fmla="*/ 73919 w 76200"/>
              <a:gd name="T45" fmla="*/ 9294 h 51434"/>
              <a:gd name="T46" fmla="*/ 62914 w 76200"/>
              <a:gd name="T47" fmla="*/ 22688 h 51434"/>
              <a:gd name="T48" fmla="*/ 58751 w 76200"/>
              <a:gd name="T49" fmla="*/ 38133 h 51434"/>
              <a:gd name="T50" fmla="*/ 66134 w 76200"/>
              <a:gd name="T51" fmla="*/ 26925 h 51434"/>
              <a:gd name="T52" fmla="*/ 68848 w 76200"/>
              <a:gd name="T53" fmla="*/ 22140 h 51434"/>
              <a:gd name="T54" fmla="*/ 30002 w 76200"/>
              <a:gd name="T55" fmla="*/ 20637 h 51434"/>
              <a:gd name="T56" fmla="*/ 12235 w 76200"/>
              <a:gd name="T57" fmla="*/ 24464 h 51434"/>
              <a:gd name="T58" fmla="*/ 24425 w 76200"/>
              <a:gd name="T59" fmla="*/ 27881 h 51434"/>
              <a:gd name="T60" fmla="*/ 34418 w 76200"/>
              <a:gd name="T61" fmla="*/ 31298 h 51434"/>
              <a:gd name="T62" fmla="*/ 28944 w 76200"/>
              <a:gd name="T63" fmla="*/ 24738 h 51434"/>
              <a:gd name="T64" fmla="*/ 36258 w 76200"/>
              <a:gd name="T65" fmla="*/ 22550 h 51434"/>
              <a:gd name="T66" fmla="*/ 51437 w 76200"/>
              <a:gd name="T67" fmla="*/ 22824 h 51434"/>
              <a:gd name="T68" fmla="*/ 49834 w 76200"/>
              <a:gd name="T69" fmla="*/ 15853 h 51434"/>
              <a:gd name="T70" fmla="*/ 56624 w 76200"/>
              <a:gd name="T71" fmla="*/ 4236 h 51434"/>
              <a:gd name="T72" fmla="*/ 57452 w 76200"/>
              <a:gd name="T73" fmla="*/ 15990 h 51434"/>
              <a:gd name="T74" fmla="*/ 60120 w 76200"/>
              <a:gd name="T75" fmla="*/ 18452 h 51434"/>
              <a:gd name="T76" fmla="*/ 60246 w 76200"/>
              <a:gd name="T77" fmla="*/ 6285 h 51434"/>
              <a:gd name="T78" fmla="*/ 12546 w 76200"/>
              <a:gd name="T79" fmla="*/ 19954 h 51434"/>
              <a:gd name="T80" fmla="*/ 19940 w 76200"/>
              <a:gd name="T81" fmla="*/ 19954 h 51434"/>
              <a:gd name="T82" fmla="*/ 31187 w 76200"/>
              <a:gd name="T83" fmla="*/ 5602 h 51434"/>
              <a:gd name="T84" fmla="*/ 26621 w 76200"/>
              <a:gd name="T85" fmla="*/ 8199 h 51434"/>
              <a:gd name="T86" fmla="*/ 22148 w 76200"/>
              <a:gd name="T87" fmla="*/ 13667 h 51434"/>
              <a:gd name="T88" fmla="*/ 21780 w 76200"/>
              <a:gd name="T89" fmla="*/ 18313 h 51434"/>
              <a:gd name="T90" fmla="*/ 34682 w 76200"/>
              <a:gd name="T91" fmla="*/ 8199 h 51434"/>
              <a:gd name="T92" fmla="*/ 34682 w 76200"/>
              <a:gd name="T93" fmla="*/ 8199 h 51434"/>
              <a:gd name="T94" fmla="*/ 38063 w 76200"/>
              <a:gd name="T95" fmla="*/ 10249 h 51434"/>
              <a:gd name="T96" fmla="*/ 41053 w 76200"/>
              <a:gd name="T97" fmla="*/ 13940 h 51434"/>
              <a:gd name="T98" fmla="*/ 38891 w 76200"/>
              <a:gd name="T99" fmla="*/ 10387 h 51434"/>
              <a:gd name="T100" fmla="*/ 48643 w 76200"/>
              <a:gd name="T101" fmla="*/ 2459 h 51434"/>
              <a:gd name="T102" fmla="*/ 44871 w 76200"/>
              <a:gd name="T103" fmla="*/ 6424 h 51434"/>
              <a:gd name="T104" fmla="*/ 46044 w 76200"/>
              <a:gd name="T105" fmla="*/ 9293 h 51434"/>
              <a:gd name="T106" fmla="*/ 59142 w 76200"/>
              <a:gd name="T107" fmla="*/ 3552 h 51434"/>
              <a:gd name="T108" fmla="*/ 54692 w 76200"/>
              <a:gd name="T109" fmla="*/ 408 h 51434"/>
              <a:gd name="T110" fmla="*/ 75835 w 76200"/>
              <a:gd name="T111" fmla="*/ 6834 h 51434"/>
              <a:gd name="T112" fmla="*/ 67709 w 76200"/>
              <a:gd name="T113" fmla="*/ 134 h 5143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499" name="object 355"/>
          <p:cNvSpPr>
            <a:spLocks/>
          </p:cNvSpPr>
          <p:nvPr/>
        </p:nvSpPr>
        <p:spPr bwMode="auto">
          <a:xfrm>
            <a:off x="396875" y="587375"/>
            <a:ext cx="20638" cy="50800"/>
          </a:xfrm>
          <a:custGeom>
            <a:avLst/>
            <a:gdLst>
              <a:gd name="T0" fmla="*/ 11470 w 20954"/>
              <a:gd name="T1" fmla="*/ 50521 h 50165"/>
              <a:gd name="T2" fmla="*/ 2066 w 20954"/>
              <a:gd name="T3" fmla="*/ 50521 h 50165"/>
              <a:gd name="T4" fmla="*/ 2539 w 20954"/>
              <a:gd name="T5" fmla="*/ 50932 h 50165"/>
              <a:gd name="T6" fmla="*/ 3332 w 20954"/>
              <a:gd name="T7" fmla="*/ 51466 h 50165"/>
              <a:gd name="T8" fmla="*/ 4176 w 20954"/>
              <a:gd name="T9" fmla="*/ 51877 h 50165"/>
              <a:gd name="T10" fmla="*/ 4988 w 20954"/>
              <a:gd name="T11" fmla="*/ 52124 h 50165"/>
              <a:gd name="T12" fmla="*/ 5811 w 20954"/>
              <a:gd name="T13" fmla="*/ 52289 h 50165"/>
              <a:gd name="T14" fmla="*/ 6990 w 20954"/>
              <a:gd name="T15" fmla="*/ 52289 h 50165"/>
              <a:gd name="T16" fmla="*/ 7726 w 20954"/>
              <a:gd name="T17" fmla="*/ 52207 h 50165"/>
              <a:gd name="T18" fmla="*/ 11470 w 20954"/>
              <a:gd name="T19" fmla="*/ 50521 h 50165"/>
              <a:gd name="T20" fmla="*/ 7174 w 20954"/>
              <a:gd name="T21" fmla="*/ 1152 h 50165"/>
              <a:gd name="T22" fmla="*/ 0 w 20954"/>
              <a:gd name="T23" fmla="*/ 51014 h 50165"/>
              <a:gd name="T24" fmla="*/ 855 w 20954"/>
              <a:gd name="T25" fmla="*/ 51014 h 50165"/>
              <a:gd name="T26" fmla="*/ 1285 w 20954"/>
              <a:gd name="T27" fmla="*/ 50890 h 50165"/>
              <a:gd name="T28" fmla="*/ 1926 w 20954"/>
              <a:gd name="T29" fmla="*/ 50644 h 50165"/>
              <a:gd name="T30" fmla="*/ 2066 w 20954"/>
              <a:gd name="T31" fmla="*/ 50521 h 50165"/>
              <a:gd name="T32" fmla="*/ 11470 w 20954"/>
              <a:gd name="T33" fmla="*/ 50521 h 50165"/>
              <a:gd name="T34" fmla="*/ 19640 w 20954"/>
              <a:gd name="T35" fmla="*/ 30222 h 50165"/>
              <a:gd name="T36" fmla="*/ 19564 w 20954"/>
              <a:gd name="T37" fmla="*/ 23881 h 50165"/>
              <a:gd name="T38" fmla="*/ 10659 w 20954"/>
              <a:gd name="T39" fmla="*/ 2141 h 50165"/>
              <a:gd name="T40" fmla="*/ 10324 w 20954"/>
              <a:gd name="T41" fmla="*/ 1935 h 50165"/>
              <a:gd name="T42" fmla="*/ 9696 w 20954"/>
              <a:gd name="T43" fmla="*/ 1605 h 50165"/>
              <a:gd name="T44" fmla="*/ 9317 w 20954"/>
              <a:gd name="T45" fmla="*/ 1482 h 50165"/>
              <a:gd name="T46" fmla="*/ 8288 w 20954"/>
              <a:gd name="T47" fmla="*/ 1235 h 50165"/>
              <a:gd name="T48" fmla="*/ 7921 w 20954"/>
              <a:gd name="T49" fmla="*/ 1193 h 50165"/>
              <a:gd name="T50" fmla="*/ 7174 w 20954"/>
              <a:gd name="T51" fmla="*/ 1152 h 50165"/>
              <a:gd name="T52" fmla="*/ 14543 w 20954"/>
              <a:gd name="T53" fmla="*/ 0 h 50165"/>
              <a:gd name="T54" fmla="*/ 10659 w 20954"/>
              <a:gd name="T55" fmla="*/ 2141 h 50165"/>
              <a:gd name="T56" fmla="*/ 15236 w 20954"/>
              <a:gd name="T57" fmla="*/ 2141 h 50165"/>
              <a:gd name="T58" fmla="*/ 14543 w 20954"/>
              <a:gd name="T59" fmla="*/ 0 h 5016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0" name="object 356"/>
          <p:cNvSpPr>
            <a:spLocks/>
          </p:cNvSpPr>
          <p:nvPr/>
        </p:nvSpPr>
        <p:spPr bwMode="auto">
          <a:xfrm>
            <a:off x="319088" y="211138"/>
            <a:ext cx="0" cy="0"/>
          </a:xfrm>
          <a:custGeom>
            <a:avLst/>
            <a:gdLst>
              <a:gd name="T0" fmla="*/ 0 w 635"/>
              <a:gd name="T1" fmla="*/ 0 h 635"/>
              <a:gd name="T2" fmla="*/ 0 w 635"/>
              <a:gd name="T3" fmla="*/ 0 h 635"/>
              <a:gd name="T4" fmla="*/ 0 w 635"/>
              <a:gd name="T5" fmla="*/ 0 h 635"/>
              <a:gd name="T6" fmla="*/ 0 w 635"/>
              <a:gd name="T7" fmla="*/ 0 h 6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1" name="object 357"/>
          <p:cNvSpPr>
            <a:spLocks/>
          </p:cNvSpPr>
          <p:nvPr/>
        </p:nvSpPr>
        <p:spPr bwMode="auto">
          <a:xfrm>
            <a:off x="319088" y="211138"/>
            <a:ext cx="0" cy="0"/>
          </a:xfrm>
          <a:custGeom>
            <a:avLst/>
            <a:gdLst>
              <a:gd name="T0" fmla="*/ 0 w 1270"/>
              <a:gd name="T1" fmla="*/ 0 h 635"/>
              <a:gd name="T2" fmla="*/ 0 w 1270"/>
              <a:gd name="T3" fmla="*/ 0 h 635"/>
              <a:gd name="T4" fmla="*/ 0 w 1270"/>
              <a:gd name="T5" fmla="*/ 0 h 635"/>
              <a:gd name="T6" fmla="*/ 0 w 1270"/>
              <a:gd name="T7" fmla="*/ 0 h 6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2" name="object 358"/>
          <p:cNvSpPr>
            <a:spLocks/>
          </p:cNvSpPr>
          <p:nvPr/>
        </p:nvSpPr>
        <p:spPr bwMode="auto">
          <a:xfrm>
            <a:off x="317500" y="211138"/>
            <a:ext cx="1588" cy="0"/>
          </a:xfrm>
          <a:custGeom>
            <a:avLst/>
            <a:gdLst>
              <a:gd name="T0" fmla="*/ 2977 w 1270"/>
              <a:gd name="T1" fmla="*/ 0 h 635"/>
              <a:gd name="T2" fmla="*/ 2585 w 1270"/>
              <a:gd name="T3" fmla="*/ 0 h 635"/>
              <a:gd name="T4" fmla="*/ 0 w 1270"/>
              <a:gd name="T5" fmla="*/ 0 h 635"/>
              <a:gd name="T6" fmla="*/ 869 w 1270"/>
              <a:gd name="T7" fmla="*/ 0 h 635"/>
              <a:gd name="T8" fmla="*/ 1911 w 1270"/>
              <a:gd name="T9" fmla="*/ 0 h 635"/>
              <a:gd name="T10" fmla="*/ 2977 w 1270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3" name="object 359"/>
          <p:cNvSpPr>
            <a:spLocks/>
          </p:cNvSpPr>
          <p:nvPr/>
        </p:nvSpPr>
        <p:spPr bwMode="auto">
          <a:xfrm>
            <a:off x="317500" y="211138"/>
            <a:ext cx="7938" cy="0"/>
          </a:xfrm>
          <a:custGeom>
            <a:avLst/>
            <a:gdLst>
              <a:gd name="T0" fmla="*/ 1516 w 7620"/>
              <a:gd name="T1" fmla="*/ 0 h 635"/>
              <a:gd name="T2" fmla="*/ 1245 w 7620"/>
              <a:gd name="T3" fmla="*/ 0 h 635"/>
              <a:gd name="T4" fmla="*/ 0 w 7620"/>
              <a:gd name="T5" fmla="*/ 0 h 635"/>
              <a:gd name="T6" fmla="*/ 459 w 7620"/>
              <a:gd name="T7" fmla="*/ 0 h 635"/>
              <a:gd name="T8" fmla="*/ 1015 w 7620"/>
              <a:gd name="T9" fmla="*/ 0 h 635"/>
              <a:gd name="T10" fmla="*/ 1516 w 7620"/>
              <a:gd name="T11" fmla="*/ 0 h 635"/>
              <a:gd name="T12" fmla="*/ 8369 w 7620"/>
              <a:gd name="T13" fmla="*/ 0 h 6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4" name="object 360"/>
          <p:cNvSpPr>
            <a:spLocks/>
          </p:cNvSpPr>
          <p:nvPr/>
        </p:nvSpPr>
        <p:spPr bwMode="auto">
          <a:xfrm>
            <a:off x="317500" y="211138"/>
            <a:ext cx="7938" cy="0"/>
          </a:xfrm>
          <a:custGeom>
            <a:avLst/>
            <a:gdLst>
              <a:gd name="T0" fmla="*/ 1179 w 8254"/>
              <a:gd name="T1" fmla="*/ 0 h 635"/>
              <a:gd name="T2" fmla="*/ 875 w 8254"/>
              <a:gd name="T3" fmla="*/ 0 h 635"/>
              <a:gd name="T4" fmla="*/ 0 w 8254"/>
              <a:gd name="T5" fmla="*/ 0 h 635"/>
              <a:gd name="T6" fmla="*/ 373 w 8254"/>
              <a:gd name="T7" fmla="*/ 0 h 635"/>
              <a:gd name="T8" fmla="*/ 777 w 8254"/>
              <a:gd name="T9" fmla="*/ 0 h 635"/>
              <a:gd name="T10" fmla="*/ 1179 w 8254"/>
              <a:gd name="T11" fmla="*/ 0 h 635"/>
              <a:gd name="T12" fmla="*/ 6521 w 8254"/>
              <a:gd name="T13" fmla="*/ 0 h 635"/>
              <a:gd name="T14" fmla="*/ 6256 w 8254"/>
              <a:gd name="T15" fmla="*/ 0 h 635"/>
              <a:gd name="T16" fmla="*/ 6630 w 8254"/>
              <a:gd name="T17" fmla="*/ 0 h 635"/>
              <a:gd name="T18" fmla="*/ 6521 w 8254"/>
              <a:gd name="T19" fmla="*/ 0 h 6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5" name="object 361"/>
          <p:cNvSpPr>
            <a:spLocks/>
          </p:cNvSpPr>
          <p:nvPr/>
        </p:nvSpPr>
        <p:spPr bwMode="auto">
          <a:xfrm>
            <a:off x="315913" y="211138"/>
            <a:ext cx="9525" cy="0"/>
          </a:xfrm>
          <a:custGeom>
            <a:avLst/>
            <a:gdLst>
              <a:gd name="T0" fmla="*/ 1925 w 8889"/>
              <a:gd name="T1" fmla="*/ 0 h 635"/>
              <a:gd name="T2" fmla="*/ 1409 w 8889"/>
              <a:gd name="T3" fmla="*/ 0 h 635"/>
              <a:gd name="T4" fmla="*/ 0 w 8889"/>
              <a:gd name="T5" fmla="*/ 0 h 635"/>
              <a:gd name="T6" fmla="*/ 574 w 8889"/>
              <a:gd name="T7" fmla="*/ 0 h 635"/>
              <a:gd name="T8" fmla="*/ 1925 w 8889"/>
              <a:gd name="T9" fmla="*/ 0 h 635"/>
              <a:gd name="T10" fmla="*/ 10839 w 8889"/>
              <a:gd name="T11" fmla="*/ 0 h 635"/>
              <a:gd name="T12" fmla="*/ 10005 w 8889"/>
              <a:gd name="T13" fmla="*/ 0 h 635"/>
              <a:gd name="T14" fmla="*/ 11037 w 8889"/>
              <a:gd name="T15" fmla="*/ 0 h 635"/>
              <a:gd name="T16" fmla="*/ 10839 w 8889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6" name="object 362"/>
          <p:cNvSpPr>
            <a:spLocks/>
          </p:cNvSpPr>
          <p:nvPr/>
        </p:nvSpPr>
        <p:spPr bwMode="auto">
          <a:xfrm>
            <a:off x="315913" y="211138"/>
            <a:ext cx="9525" cy="0"/>
          </a:xfrm>
          <a:custGeom>
            <a:avLst/>
            <a:gdLst>
              <a:gd name="T0" fmla="*/ 1494 w 9525"/>
              <a:gd name="T1" fmla="*/ 0 h 635"/>
              <a:gd name="T2" fmla="*/ 1057 w 9525"/>
              <a:gd name="T3" fmla="*/ 0 h 635"/>
              <a:gd name="T4" fmla="*/ 0 w 9525"/>
              <a:gd name="T5" fmla="*/ 0 h 635"/>
              <a:gd name="T6" fmla="*/ 390 w 9525"/>
              <a:gd name="T7" fmla="*/ 0 h 635"/>
              <a:gd name="T8" fmla="*/ 1494 w 9525"/>
              <a:gd name="T9" fmla="*/ 0 h 635"/>
              <a:gd name="T10" fmla="*/ 8808 w 9525"/>
              <a:gd name="T11" fmla="*/ 0 h 635"/>
              <a:gd name="T12" fmla="*/ 8371 w 9525"/>
              <a:gd name="T13" fmla="*/ 0 h 635"/>
              <a:gd name="T14" fmla="*/ 7819 w 9525"/>
              <a:gd name="T15" fmla="*/ 0 h 635"/>
              <a:gd name="T16" fmla="*/ 9004 w 9525"/>
              <a:gd name="T17" fmla="*/ 0 h 635"/>
              <a:gd name="T18" fmla="*/ 8877 w 9525"/>
              <a:gd name="T19" fmla="*/ 0 h 635"/>
              <a:gd name="T20" fmla="*/ 8808 w 9525"/>
              <a:gd name="T21" fmla="*/ 0 h 6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7" name="object 363"/>
          <p:cNvSpPr>
            <a:spLocks/>
          </p:cNvSpPr>
          <p:nvPr/>
        </p:nvSpPr>
        <p:spPr bwMode="auto">
          <a:xfrm>
            <a:off x="315913" y="211138"/>
            <a:ext cx="9525" cy="1587"/>
          </a:xfrm>
          <a:custGeom>
            <a:avLst/>
            <a:gdLst>
              <a:gd name="T0" fmla="*/ 1128 w 10160"/>
              <a:gd name="T1" fmla="*/ 0 h 635"/>
              <a:gd name="T2" fmla="*/ 790 w 10160"/>
              <a:gd name="T3" fmla="*/ 0 h 635"/>
              <a:gd name="T4" fmla="*/ 0 w 10160"/>
              <a:gd name="T5" fmla="*/ 12049 h 635"/>
              <a:gd name="T6" fmla="*/ 213 w 10160"/>
              <a:gd name="T7" fmla="*/ 12049 h 635"/>
              <a:gd name="T8" fmla="*/ 461 w 10160"/>
              <a:gd name="T9" fmla="*/ 9370 h 635"/>
              <a:gd name="T10" fmla="*/ 1128 w 10160"/>
              <a:gd name="T11" fmla="*/ 0 h 635"/>
              <a:gd name="T12" fmla="*/ 7258 w 10160"/>
              <a:gd name="T13" fmla="*/ 0 h 635"/>
              <a:gd name="T14" fmla="*/ 6653 w 10160"/>
              <a:gd name="T15" fmla="*/ 0 h 635"/>
              <a:gd name="T16" fmla="*/ 6227 w 10160"/>
              <a:gd name="T17" fmla="*/ 12049 h 635"/>
              <a:gd name="T18" fmla="*/ 7418 w 10160"/>
              <a:gd name="T19" fmla="*/ 12049 h 635"/>
              <a:gd name="T20" fmla="*/ 7355 w 10160"/>
              <a:gd name="T21" fmla="*/ 6246 h 635"/>
              <a:gd name="T22" fmla="*/ 7258 w 10160"/>
              <a:gd name="T23" fmla="*/ 0 h 6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8" name="object 364"/>
          <p:cNvSpPr>
            <a:spLocks/>
          </p:cNvSpPr>
          <p:nvPr/>
        </p:nvSpPr>
        <p:spPr bwMode="auto">
          <a:xfrm>
            <a:off x="314325" y="211138"/>
            <a:ext cx="11113" cy="1587"/>
          </a:xfrm>
          <a:custGeom>
            <a:avLst/>
            <a:gdLst>
              <a:gd name="T0" fmla="*/ 1640 w 10795"/>
              <a:gd name="T1" fmla="*/ 0 h 635"/>
              <a:gd name="T2" fmla="*/ 1199 w 10795"/>
              <a:gd name="T3" fmla="*/ 0 h 635"/>
              <a:gd name="T4" fmla="*/ 0 w 10795"/>
              <a:gd name="T5" fmla="*/ 12049 h 635"/>
              <a:gd name="T6" fmla="*/ 1640 w 10795"/>
              <a:gd name="T7" fmla="*/ 0 h 635"/>
              <a:gd name="T8" fmla="*/ 11313 w 10795"/>
              <a:gd name="T9" fmla="*/ 0 h 635"/>
              <a:gd name="T10" fmla="*/ 9985 w 10795"/>
              <a:gd name="T11" fmla="*/ 0 h 635"/>
              <a:gd name="T12" fmla="*/ 9364 w 10795"/>
              <a:gd name="T13" fmla="*/ 12049 h 635"/>
              <a:gd name="T14" fmla="*/ 11482 w 10795"/>
              <a:gd name="T15" fmla="*/ 12049 h 635"/>
              <a:gd name="T16" fmla="*/ 11313 w 10795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09" name="object 365"/>
          <p:cNvSpPr>
            <a:spLocks/>
          </p:cNvSpPr>
          <p:nvPr/>
        </p:nvSpPr>
        <p:spPr bwMode="auto">
          <a:xfrm>
            <a:off x="314325" y="211138"/>
            <a:ext cx="11113" cy="1587"/>
          </a:xfrm>
          <a:custGeom>
            <a:avLst/>
            <a:gdLst>
              <a:gd name="T0" fmla="*/ 1226 w 10795"/>
              <a:gd name="T1" fmla="*/ 0 h 635"/>
              <a:gd name="T2" fmla="*/ 916 w 10795"/>
              <a:gd name="T3" fmla="*/ 0 h 635"/>
              <a:gd name="T4" fmla="*/ 0 w 10795"/>
              <a:gd name="T5" fmla="*/ 9370 h 635"/>
              <a:gd name="T6" fmla="*/ 1226 w 10795"/>
              <a:gd name="T7" fmla="*/ 0 h 635"/>
              <a:gd name="T8" fmla="*/ 11701 w 10795"/>
              <a:gd name="T9" fmla="*/ 0 h 635"/>
              <a:gd name="T10" fmla="*/ 9969 w 10795"/>
              <a:gd name="T11" fmla="*/ 0 h 635"/>
              <a:gd name="T12" fmla="*/ 9350 w 10795"/>
              <a:gd name="T13" fmla="*/ 12486 h 635"/>
              <a:gd name="T14" fmla="*/ 11869 w 10795"/>
              <a:gd name="T15" fmla="*/ 12486 h 635"/>
              <a:gd name="T16" fmla="*/ 11701 w 10795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0" name="object 366"/>
          <p:cNvSpPr>
            <a:spLocks/>
          </p:cNvSpPr>
          <p:nvPr/>
        </p:nvSpPr>
        <p:spPr bwMode="auto">
          <a:xfrm>
            <a:off x="314325" y="211138"/>
            <a:ext cx="11113" cy="1587"/>
          </a:xfrm>
          <a:custGeom>
            <a:avLst/>
            <a:gdLst>
              <a:gd name="T0" fmla="*/ 438 w 10795"/>
              <a:gd name="T1" fmla="*/ 0 h 635"/>
              <a:gd name="T2" fmla="*/ 0 w 10795"/>
              <a:gd name="T3" fmla="*/ 3124 h 635"/>
              <a:gd name="T4" fmla="*/ 438 w 10795"/>
              <a:gd name="T5" fmla="*/ 0 h 635"/>
              <a:gd name="T6" fmla="*/ 11778 w 10795"/>
              <a:gd name="T7" fmla="*/ 0 h 635"/>
              <a:gd name="T8" fmla="*/ 9660 w 10795"/>
              <a:gd name="T9" fmla="*/ 0 h 635"/>
              <a:gd name="T10" fmla="*/ 9350 w 10795"/>
              <a:gd name="T11" fmla="*/ 6246 h 635"/>
              <a:gd name="T12" fmla="*/ 9002 w 10795"/>
              <a:gd name="T13" fmla="*/ 12049 h 635"/>
              <a:gd name="T14" fmla="*/ 11959 w 10795"/>
              <a:gd name="T15" fmla="*/ 12049 h 635"/>
              <a:gd name="T16" fmla="*/ 11778 w 10795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1" name="object 367"/>
          <p:cNvSpPr>
            <a:spLocks/>
          </p:cNvSpPr>
          <p:nvPr/>
        </p:nvSpPr>
        <p:spPr bwMode="auto">
          <a:xfrm>
            <a:off x="322263" y="212725"/>
            <a:ext cx="3175" cy="0"/>
          </a:xfrm>
          <a:custGeom>
            <a:avLst/>
            <a:gdLst>
              <a:gd name="T0" fmla="*/ 620 w 3175"/>
              <a:gd name="T1" fmla="*/ 0 h 635"/>
              <a:gd name="T2" fmla="*/ 2863 w 3175"/>
              <a:gd name="T3" fmla="*/ 0 h 635"/>
              <a:gd name="T4" fmla="*/ 3024 w 3175"/>
              <a:gd name="T5" fmla="*/ 0 h 635"/>
              <a:gd name="T6" fmla="*/ 0 w 3175"/>
              <a:gd name="T7" fmla="*/ 0 h 635"/>
              <a:gd name="T8" fmla="*/ 620 w 317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2" name="object 368"/>
          <p:cNvSpPr>
            <a:spLocks/>
          </p:cNvSpPr>
          <p:nvPr/>
        </p:nvSpPr>
        <p:spPr bwMode="auto">
          <a:xfrm>
            <a:off x="322263" y="212725"/>
            <a:ext cx="3175" cy="0"/>
          </a:xfrm>
          <a:custGeom>
            <a:avLst/>
            <a:gdLst>
              <a:gd name="T0" fmla="*/ 305 w 3810"/>
              <a:gd name="T1" fmla="*/ 0 h 635"/>
              <a:gd name="T2" fmla="*/ 1575 w 3810"/>
              <a:gd name="T3" fmla="*/ 0 h 635"/>
              <a:gd name="T4" fmla="*/ 1653 w 3810"/>
              <a:gd name="T5" fmla="*/ 0 h 635"/>
              <a:gd name="T6" fmla="*/ 0 w 3810"/>
              <a:gd name="T7" fmla="*/ 0 h 635"/>
              <a:gd name="T8" fmla="*/ 305 w 3810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3" name="object 369"/>
          <p:cNvSpPr>
            <a:spLocks/>
          </p:cNvSpPr>
          <p:nvPr/>
        </p:nvSpPr>
        <p:spPr bwMode="auto">
          <a:xfrm>
            <a:off x="320675" y="212725"/>
            <a:ext cx="4763" cy="0"/>
          </a:xfrm>
          <a:custGeom>
            <a:avLst/>
            <a:gdLst>
              <a:gd name="T0" fmla="*/ 895 w 4445"/>
              <a:gd name="T1" fmla="*/ 0 h 635"/>
              <a:gd name="T2" fmla="*/ 4881 w 4445"/>
              <a:gd name="T3" fmla="*/ 0 h 635"/>
              <a:gd name="T4" fmla="*/ 5092 w 4445"/>
              <a:gd name="T5" fmla="*/ 0 h 635"/>
              <a:gd name="T6" fmla="*/ 0 w 4445"/>
              <a:gd name="T7" fmla="*/ 0 h 635"/>
              <a:gd name="T8" fmla="*/ 895 w 444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4" name="object 370"/>
          <p:cNvSpPr>
            <a:spLocks/>
          </p:cNvSpPr>
          <p:nvPr/>
        </p:nvSpPr>
        <p:spPr bwMode="auto">
          <a:xfrm>
            <a:off x="320675" y="212725"/>
            <a:ext cx="4763" cy="0"/>
          </a:xfrm>
          <a:custGeom>
            <a:avLst/>
            <a:gdLst>
              <a:gd name="T0" fmla="*/ 5396 w 4445"/>
              <a:gd name="T1" fmla="*/ 0 h 635"/>
              <a:gd name="T2" fmla="*/ 879 w 4445"/>
              <a:gd name="T3" fmla="*/ 0 h 635"/>
              <a:gd name="T4" fmla="*/ 408 w 4445"/>
              <a:gd name="T5" fmla="*/ 0 h 635"/>
              <a:gd name="T6" fmla="*/ 0 w 4445"/>
              <a:gd name="T7" fmla="*/ 0 h 635"/>
              <a:gd name="T8" fmla="*/ 5595 w 4445"/>
              <a:gd name="T9" fmla="*/ 0 h 635"/>
              <a:gd name="T10" fmla="*/ 5396 w 4445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5" name="object 371"/>
          <p:cNvSpPr>
            <a:spLocks/>
          </p:cNvSpPr>
          <p:nvPr/>
        </p:nvSpPr>
        <p:spPr bwMode="auto">
          <a:xfrm>
            <a:off x="320675" y="212725"/>
            <a:ext cx="4763" cy="0"/>
          </a:xfrm>
          <a:custGeom>
            <a:avLst/>
            <a:gdLst>
              <a:gd name="T0" fmla="*/ 542 w 5079"/>
              <a:gd name="T1" fmla="*/ 0 h 635"/>
              <a:gd name="T2" fmla="*/ 3531 w 5079"/>
              <a:gd name="T3" fmla="*/ 0 h 635"/>
              <a:gd name="T4" fmla="*/ 3620 w 5079"/>
              <a:gd name="T5" fmla="*/ 0 h 635"/>
              <a:gd name="T6" fmla="*/ 0 w 5079"/>
              <a:gd name="T7" fmla="*/ 0 h 635"/>
              <a:gd name="T8" fmla="*/ 542 w 5079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6" name="object 372"/>
          <p:cNvSpPr>
            <a:spLocks/>
          </p:cNvSpPr>
          <p:nvPr/>
        </p:nvSpPr>
        <p:spPr bwMode="auto">
          <a:xfrm>
            <a:off x="320675" y="212725"/>
            <a:ext cx="4763" cy="0"/>
          </a:xfrm>
          <a:custGeom>
            <a:avLst/>
            <a:gdLst>
              <a:gd name="T0" fmla="*/ 2409 w 5714"/>
              <a:gd name="T1" fmla="*/ 0 h 635"/>
              <a:gd name="T2" fmla="*/ 361 w 5714"/>
              <a:gd name="T3" fmla="*/ 0 h 635"/>
              <a:gd name="T4" fmla="*/ 0 w 5714"/>
              <a:gd name="T5" fmla="*/ 0 h 635"/>
              <a:gd name="T6" fmla="*/ 2470 w 5714"/>
              <a:gd name="T7" fmla="*/ 0 h 635"/>
              <a:gd name="T8" fmla="*/ 2409 w 5714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7" name="object 373"/>
          <p:cNvSpPr>
            <a:spLocks/>
          </p:cNvSpPr>
          <p:nvPr/>
        </p:nvSpPr>
        <p:spPr bwMode="auto">
          <a:xfrm>
            <a:off x="320675" y="212725"/>
            <a:ext cx="4763" cy="1588"/>
          </a:xfrm>
          <a:custGeom>
            <a:avLst/>
            <a:gdLst>
              <a:gd name="T0" fmla="*/ 2620 w 5714"/>
              <a:gd name="T1" fmla="*/ 0 h 635"/>
              <a:gd name="T2" fmla="*/ 361 w 5714"/>
              <a:gd name="T3" fmla="*/ 0 h 635"/>
              <a:gd name="T4" fmla="*/ 0 w 5714"/>
              <a:gd name="T5" fmla="*/ 13889 h 635"/>
              <a:gd name="T6" fmla="*/ 2692 w 5714"/>
              <a:gd name="T7" fmla="*/ 13889 h 635"/>
              <a:gd name="T8" fmla="*/ 2659 w 5714"/>
              <a:gd name="T9" fmla="*/ 5784 h 635"/>
              <a:gd name="T10" fmla="*/ 2620 w 5714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8" name="object 374"/>
          <p:cNvSpPr>
            <a:spLocks/>
          </p:cNvSpPr>
          <p:nvPr/>
        </p:nvSpPr>
        <p:spPr bwMode="auto">
          <a:xfrm>
            <a:off x="319088" y="212725"/>
            <a:ext cx="6350" cy="1588"/>
          </a:xfrm>
          <a:custGeom>
            <a:avLst/>
            <a:gdLst>
              <a:gd name="T0" fmla="*/ 5945 w 6350"/>
              <a:gd name="T1" fmla="*/ 0 h 635"/>
              <a:gd name="T2" fmla="*/ 827 w 6350"/>
              <a:gd name="T3" fmla="*/ 0 h 635"/>
              <a:gd name="T4" fmla="*/ 402 w 6350"/>
              <a:gd name="T5" fmla="*/ 8055 h 635"/>
              <a:gd name="T6" fmla="*/ 0 w 6350"/>
              <a:gd name="T7" fmla="*/ 13889 h 635"/>
              <a:gd name="T8" fmla="*/ 6060 w 6350"/>
              <a:gd name="T9" fmla="*/ 13889 h 635"/>
              <a:gd name="T10" fmla="*/ 5945 w 6350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19" name="object 375"/>
          <p:cNvSpPr>
            <a:spLocks/>
          </p:cNvSpPr>
          <p:nvPr/>
        </p:nvSpPr>
        <p:spPr bwMode="auto">
          <a:xfrm>
            <a:off x="319088" y="212725"/>
            <a:ext cx="6350" cy="1588"/>
          </a:xfrm>
          <a:custGeom>
            <a:avLst/>
            <a:gdLst>
              <a:gd name="T0" fmla="*/ 4398 w 6985"/>
              <a:gd name="T1" fmla="*/ 0 h 635"/>
              <a:gd name="T2" fmla="*/ 589 w 6985"/>
              <a:gd name="T3" fmla="*/ 0 h 635"/>
              <a:gd name="T4" fmla="*/ 0 w 6985"/>
              <a:gd name="T5" fmla="*/ 12089 h 635"/>
              <a:gd name="T6" fmla="*/ 4485 w 6985"/>
              <a:gd name="T7" fmla="*/ 12089 h 635"/>
              <a:gd name="T8" fmla="*/ 4398 w 698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0" name="object 376"/>
          <p:cNvSpPr>
            <a:spLocks/>
          </p:cNvSpPr>
          <p:nvPr/>
        </p:nvSpPr>
        <p:spPr bwMode="auto">
          <a:xfrm>
            <a:off x="295275" y="212725"/>
            <a:ext cx="30163" cy="1588"/>
          </a:xfrm>
          <a:custGeom>
            <a:avLst/>
            <a:gdLst>
              <a:gd name="T0" fmla="*/ 28998 w 30479"/>
              <a:gd name="T1" fmla="*/ 0 h 635"/>
              <a:gd name="T2" fmla="*/ 23185 w 30479"/>
              <a:gd name="T3" fmla="*/ 0 h 635"/>
              <a:gd name="T4" fmla="*/ 22357 w 30479"/>
              <a:gd name="T5" fmla="*/ 12514 h 635"/>
              <a:gd name="T6" fmla="*/ 29108 w 30479"/>
              <a:gd name="T7" fmla="*/ 12514 h 635"/>
              <a:gd name="T8" fmla="*/ 28998 w 30479"/>
              <a:gd name="T9" fmla="*/ 0 h 635"/>
              <a:gd name="T10" fmla="*/ 0 w 30479"/>
              <a:gd name="T11" fmla="*/ 10713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1" name="object 377"/>
          <p:cNvSpPr>
            <a:spLocks/>
          </p:cNvSpPr>
          <p:nvPr/>
        </p:nvSpPr>
        <p:spPr bwMode="auto">
          <a:xfrm>
            <a:off x="295275" y="214313"/>
            <a:ext cx="30163" cy="0"/>
          </a:xfrm>
          <a:custGeom>
            <a:avLst/>
            <a:gdLst>
              <a:gd name="T0" fmla="*/ 29120 w 30479"/>
              <a:gd name="T1" fmla="*/ 0 h 635"/>
              <a:gd name="T2" fmla="*/ 22820 w 30479"/>
              <a:gd name="T3" fmla="*/ 0 h 635"/>
              <a:gd name="T4" fmla="*/ 21916 w 30479"/>
              <a:gd name="T5" fmla="*/ 0 h 635"/>
              <a:gd name="T6" fmla="*/ 29230 w 30479"/>
              <a:gd name="T7" fmla="*/ 0 h 635"/>
              <a:gd name="T8" fmla="*/ 29120 w 30479"/>
              <a:gd name="T9" fmla="*/ 0 h 635"/>
              <a:gd name="T10" fmla="*/ 0 w 30479"/>
              <a:gd name="T11" fmla="*/ 0 h 635"/>
              <a:gd name="T12" fmla="*/ 233 w 30479"/>
              <a:gd name="T13" fmla="*/ 0 h 635"/>
              <a:gd name="T14" fmla="*/ 716 w 30479"/>
              <a:gd name="T15" fmla="*/ 0 h 635"/>
              <a:gd name="T16" fmla="*/ 0 w 30479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2" name="object 378"/>
          <p:cNvSpPr>
            <a:spLocks/>
          </p:cNvSpPr>
          <p:nvPr/>
        </p:nvSpPr>
        <p:spPr bwMode="auto">
          <a:xfrm>
            <a:off x="295275" y="214313"/>
            <a:ext cx="30163" cy="0"/>
          </a:xfrm>
          <a:custGeom>
            <a:avLst/>
            <a:gdLst>
              <a:gd name="T0" fmla="*/ 76 w 30479"/>
              <a:gd name="T1" fmla="*/ 0 h 635"/>
              <a:gd name="T2" fmla="*/ 374 w 30479"/>
              <a:gd name="T3" fmla="*/ 0 h 635"/>
              <a:gd name="T4" fmla="*/ 1388 w 30479"/>
              <a:gd name="T5" fmla="*/ 0 h 635"/>
              <a:gd name="T6" fmla="*/ 76 w 30479"/>
              <a:gd name="T7" fmla="*/ 0 h 635"/>
              <a:gd name="T8" fmla="*/ 29108 w 30479"/>
              <a:gd name="T9" fmla="*/ 0 h 635"/>
              <a:gd name="T10" fmla="*/ 22357 w 30479"/>
              <a:gd name="T11" fmla="*/ 0 h 635"/>
              <a:gd name="T12" fmla="*/ 21376 w 30479"/>
              <a:gd name="T13" fmla="*/ 0 h 635"/>
              <a:gd name="T14" fmla="*/ 29218 w 30479"/>
              <a:gd name="T15" fmla="*/ 0 h 635"/>
              <a:gd name="T16" fmla="*/ 29108 w 30479"/>
              <a:gd name="T17" fmla="*/ 0 h 6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3" name="object 379"/>
          <p:cNvSpPr>
            <a:spLocks/>
          </p:cNvSpPr>
          <p:nvPr/>
        </p:nvSpPr>
        <p:spPr bwMode="auto">
          <a:xfrm>
            <a:off x="295275" y="214313"/>
            <a:ext cx="30163" cy="0"/>
          </a:xfrm>
          <a:custGeom>
            <a:avLst/>
            <a:gdLst>
              <a:gd name="T0" fmla="*/ 485 w 30479"/>
              <a:gd name="T1" fmla="*/ 0 h 635"/>
              <a:gd name="T2" fmla="*/ 0 w 30479"/>
              <a:gd name="T3" fmla="*/ 0 h 635"/>
              <a:gd name="T4" fmla="*/ 374 w 30479"/>
              <a:gd name="T5" fmla="*/ 0 h 635"/>
              <a:gd name="T6" fmla="*/ 2106 w 30479"/>
              <a:gd name="T7" fmla="*/ 0 h 635"/>
              <a:gd name="T8" fmla="*/ 485 w 30479"/>
              <a:gd name="T9" fmla="*/ 0 h 635"/>
              <a:gd name="T10" fmla="*/ 2040 w 30479"/>
              <a:gd name="T11" fmla="*/ 0 h 635"/>
              <a:gd name="T12" fmla="*/ 28998 w 30479"/>
              <a:gd name="T13" fmla="*/ 0 h 635"/>
              <a:gd name="T14" fmla="*/ 21685 w 30479"/>
              <a:gd name="T15" fmla="*/ 0 h 635"/>
              <a:gd name="T16" fmla="*/ 20659 w 30479"/>
              <a:gd name="T17" fmla="*/ 0 h 635"/>
              <a:gd name="T18" fmla="*/ 29108 w 30479"/>
              <a:gd name="T19" fmla="*/ 0 h 635"/>
              <a:gd name="T20" fmla="*/ 28998 w 30479"/>
              <a:gd name="T21" fmla="*/ 0 h 6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4" name="object 380"/>
          <p:cNvSpPr>
            <a:spLocks/>
          </p:cNvSpPr>
          <p:nvPr/>
        </p:nvSpPr>
        <p:spPr bwMode="auto">
          <a:xfrm>
            <a:off x="295275" y="214313"/>
            <a:ext cx="31750" cy="0"/>
          </a:xfrm>
          <a:custGeom>
            <a:avLst/>
            <a:gdLst>
              <a:gd name="T0" fmla="*/ 1245 w 30479"/>
              <a:gd name="T1" fmla="*/ 0 h 635"/>
              <a:gd name="T2" fmla="*/ 0 w 30479"/>
              <a:gd name="T3" fmla="*/ 0 h 635"/>
              <a:gd name="T4" fmla="*/ 295 w 30479"/>
              <a:gd name="T5" fmla="*/ 0 h 635"/>
              <a:gd name="T6" fmla="*/ 514 w 30479"/>
              <a:gd name="T7" fmla="*/ 0 h 635"/>
              <a:gd name="T8" fmla="*/ 3100 w 30479"/>
              <a:gd name="T9" fmla="*/ 0 h 635"/>
              <a:gd name="T10" fmla="*/ 2322 w 30479"/>
              <a:gd name="T11" fmla="*/ 0 h 635"/>
              <a:gd name="T12" fmla="*/ 1245 w 30479"/>
              <a:gd name="T13" fmla="*/ 0 h 635"/>
              <a:gd name="T14" fmla="*/ 35409 w 30479"/>
              <a:gd name="T15" fmla="*/ 0 h 635"/>
              <a:gd name="T16" fmla="*/ 25782 w 30479"/>
              <a:gd name="T17" fmla="*/ 0 h 635"/>
              <a:gd name="T18" fmla="*/ 24441 w 30479"/>
              <a:gd name="T19" fmla="*/ 0 h 635"/>
              <a:gd name="T20" fmla="*/ 35558 w 30479"/>
              <a:gd name="T21" fmla="*/ 0 h 635"/>
              <a:gd name="T22" fmla="*/ 35409 w 30479"/>
              <a:gd name="T23" fmla="*/ 0 h 6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5" name="object 381"/>
          <p:cNvSpPr>
            <a:spLocks/>
          </p:cNvSpPr>
          <p:nvPr/>
        </p:nvSpPr>
        <p:spPr bwMode="auto">
          <a:xfrm>
            <a:off x="295275" y="214313"/>
            <a:ext cx="31750" cy="0"/>
          </a:xfrm>
          <a:custGeom>
            <a:avLst/>
            <a:gdLst>
              <a:gd name="T0" fmla="*/ 2125 w 30479"/>
              <a:gd name="T1" fmla="*/ 0 h 635"/>
              <a:gd name="T2" fmla="*/ 0 w 30479"/>
              <a:gd name="T3" fmla="*/ 0 h 635"/>
              <a:gd name="T4" fmla="*/ 349 w 30479"/>
              <a:gd name="T5" fmla="*/ 0 h 635"/>
              <a:gd name="T6" fmla="*/ 514 w 30479"/>
              <a:gd name="T7" fmla="*/ 0 h 635"/>
              <a:gd name="T8" fmla="*/ 3709 w 30479"/>
              <a:gd name="T9" fmla="*/ 0 h 635"/>
              <a:gd name="T10" fmla="*/ 3195 w 30479"/>
              <a:gd name="T11" fmla="*/ 0 h 635"/>
              <a:gd name="T12" fmla="*/ 2125 w 30479"/>
              <a:gd name="T13" fmla="*/ 0 h 635"/>
              <a:gd name="T14" fmla="*/ 35274 w 30479"/>
              <a:gd name="T15" fmla="*/ 0 h 635"/>
              <a:gd name="T16" fmla="*/ 24902 w 30479"/>
              <a:gd name="T17" fmla="*/ 0 h 635"/>
              <a:gd name="T18" fmla="*/ 23466 w 30479"/>
              <a:gd name="T19" fmla="*/ 0 h 635"/>
              <a:gd name="T20" fmla="*/ 35370 w 30479"/>
              <a:gd name="T21" fmla="*/ 0 h 635"/>
              <a:gd name="T22" fmla="*/ 35274 w 30479"/>
              <a:gd name="T23" fmla="*/ 0 h 6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6" name="object 382"/>
          <p:cNvSpPr>
            <a:spLocks/>
          </p:cNvSpPr>
          <p:nvPr/>
        </p:nvSpPr>
        <p:spPr bwMode="auto">
          <a:xfrm>
            <a:off x="296863" y="214313"/>
            <a:ext cx="28575" cy="0"/>
          </a:xfrm>
          <a:custGeom>
            <a:avLst/>
            <a:gdLst>
              <a:gd name="T0" fmla="*/ 1846 w 29845"/>
              <a:gd name="T1" fmla="*/ 0 h 635"/>
              <a:gd name="T2" fmla="*/ 0 w 29845"/>
              <a:gd name="T3" fmla="*/ 0 h 635"/>
              <a:gd name="T4" fmla="*/ 357 w 29845"/>
              <a:gd name="T5" fmla="*/ 0 h 635"/>
              <a:gd name="T6" fmla="*/ 3130 w 29845"/>
              <a:gd name="T7" fmla="*/ 0 h 635"/>
              <a:gd name="T8" fmla="*/ 2734 w 29845"/>
              <a:gd name="T9" fmla="*/ 0 h 635"/>
              <a:gd name="T10" fmla="*/ 1846 w 29845"/>
              <a:gd name="T11" fmla="*/ 0 h 635"/>
              <a:gd name="T12" fmla="*/ 25009 w 29845"/>
              <a:gd name="T13" fmla="*/ 0 h 635"/>
              <a:gd name="T14" fmla="*/ 17074 w 29845"/>
              <a:gd name="T15" fmla="*/ 0 h 635"/>
              <a:gd name="T16" fmla="*/ 15915 w 29845"/>
              <a:gd name="T17" fmla="*/ 0 h 635"/>
              <a:gd name="T18" fmla="*/ 25068 w 29845"/>
              <a:gd name="T19" fmla="*/ 0 h 635"/>
              <a:gd name="T20" fmla="*/ 25009 w 29845"/>
              <a:gd name="T21" fmla="*/ 0 h 6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7" name="object 383"/>
          <p:cNvSpPr>
            <a:spLocks/>
          </p:cNvSpPr>
          <p:nvPr/>
        </p:nvSpPr>
        <p:spPr bwMode="auto">
          <a:xfrm>
            <a:off x="296863" y="214313"/>
            <a:ext cx="30162" cy="1587"/>
          </a:xfrm>
          <a:custGeom>
            <a:avLst/>
            <a:gdLst>
              <a:gd name="T0" fmla="*/ 2830 w 29845"/>
              <a:gd name="T1" fmla="*/ 0 h 635"/>
              <a:gd name="T2" fmla="*/ 0 w 29845"/>
              <a:gd name="T3" fmla="*/ 0 h 635"/>
              <a:gd name="T4" fmla="*/ 445 w 29845"/>
              <a:gd name="T5" fmla="*/ 12049 h 635"/>
              <a:gd name="T6" fmla="*/ 4594 w 29845"/>
              <a:gd name="T7" fmla="*/ 12049 h 635"/>
              <a:gd name="T8" fmla="*/ 3646 w 29845"/>
              <a:gd name="T9" fmla="*/ 6246 h 635"/>
              <a:gd name="T10" fmla="*/ 2830 w 29845"/>
              <a:gd name="T11" fmla="*/ 0 h 635"/>
              <a:gd name="T12" fmla="*/ 30878 w 29845"/>
              <a:gd name="T13" fmla="*/ 0 h 635"/>
              <a:gd name="T14" fmla="*/ 20332 w 29845"/>
              <a:gd name="T15" fmla="*/ 0 h 635"/>
              <a:gd name="T16" fmla="*/ 18738 w 29845"/>
              <a:gd name="T17" fmla="*/ 12049 h 635"/>
              <a:gd name="T18" fmla="*/ 30998 w 29845"/>
              <a:gd name="T19" fmla="*/ 12049 h 635"/>
              <a:gd name="T20" fmla="*/ 30878 w 29845"/>
              <a:gd name="T21" fmla="*/ 0 h 6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8" name="object 384"/>
          <p:cNvSpPr>
            <a:spLocks/>
          </p:cNvSpPr>
          <p:nvPr/>
        </p:nvSpPr>
        <p:spPr bwMode="auto">
          <a:xfrm>
            <a:off x="296863" y="214313"/>
            <a:ext cx="30162" cy="1587"/>
          </a:xfrm>
          <a:custGeom>
            <a:avLst/>
            <a:gdLst>
              <a:gd name="T0" fmla="*/ 3442 w 29845"/>
              <a:gd name="T1" fmla="*/ 0 h 635"/>
              <a:gd name="T2" fmla="*/ 0 w 29845"/>
              <a:gd name="T3" fmla="*/ 0 h 635"/>
              <a:gd name="T4" fmla="*/ 456 w 29845"/>
              <a:gd name="T5" fmla="*/ 12049 h 635"/>
              <a:gd name="T6" fmla="*/ 5458 w 29845"/>
              <a:gd name="T7" fmla="*/ 12049 h 635"/>
              <a:gd name="T8" fmla="*/ 3442 w 29845"/>
              <a:gd name="T9" fmla="*/ 0 h 635"/>
              <a:gd name="T10" fmla="*/ 30673 w 29845"/>
              <a:gd name="T11" fmla="*/ 0 h 635"/>
              <a:gd name="T12" fmla="*/ 19314 w 29845"/>
              <a:gd name="T13" fmla="*/ 0 h 635"/>
              <a:gd name="T14" fmla="*/ 18868 w 29845"/>
              <a:gd name="T15" fmla="*/ 2654 h 635"/>
              <a:gd name="T16" fmla="*/ 18412 w 29845"/>
              <a:gd name="T17" fmla="*/ 7570 h 635"/>
              <a:gd name="T18" fmla="*/ 17970 w 29845"/>
              <a:gd name="T19" fmla="*/ 8932 h 635"/>
              <a:gd name="T20" fmla="*/ 17478 w 29845"/>
              <a:gd name="T21" fmla="*/ 12049 h 635"/>
              <a:gd name="T22" fmla="*/ 30806 w 29845"/>
              <a:gd name="T23" fmla="*/ 12049 h 635"/>
              <a:gd name="T24" fmla="*/ 30673 w 29845"/>
              <a:gd name="T25" fmla="*/ 0 h 6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29" name="object 385"/>
          <p:cNvSpPr>
            <a:spLocks/>
          </p:cNvSpPr>
          <p:nvPr/>
        </p:nvSpPr>
        <p:spPr bwMode="auto">
          <a:xfrm>
            <a:off x="296863" y="214313"/>
            <a:ext cx="30162" cy="1587"/>
          </a:xfrm>
          <a:custGeom>
            <a:avLst/>
            <a:gdLst>
              <a:gd name="T0" fmla="*/ 4150 w 29845"/>
              <a:gd name="T1" fmla="*/ 0 h 635"/>
              <a:gd name="T2" fmla="*/ 0 w 29845"/>
              <a:gd name="T3" fmla="*/ 0 h 635"/>
              <a:gd name="T4" fmla="*/ 491 w 29845"/>
              <a:gd name="T5" fmla="*/ 12486 h 635"/>
              <a:gd name="T6" fmla="*/ 6562 w 29845"/>
              <a:gd name="T7" fmla="*/ 12486 h 635"/>
              <a:gd name="T8" fmla="*/ 4150 w 29845"/>
              <a:gd name="T9" fmla="*/ 0 h 635"/>
              <a:gd name="T10" fmla="*/ 30553 w 29845"/>
              <a:gd name="T11" fmla="*/ 0 h 635"/>
              <a:gd name="T12" fmla="*/ 18292 w 29845"/>
              <a:gd name="T13" fmla="*/ 0 h 635"/>
              <a:gd name="T14" fmla="*/ 17716 w 29845"/>
              <a:gd name="T15" fmla="*/ 4871 h 635"/>
              <a:gd name="T16" fmla="*/ 16615 w 29845"/>
              <a:gd name="T17" fmla="*/ 10694 h 635"/>
              <a:gd name="T18" fmla="*/ 16074 w 29845"/>
              <a:gd name="T19" fmla="*/ 12486 h 635"/>
              <a:gd name="T20" fmla="*/ 30638 w 29845"/>
              <a:gd name="T21" fmla="*/ 12486 h 635"/>
              <a:gd name="T22" fmla="*/ 30553 w 29845"/>
              <a:gd name="T23" fmla="*/ 0 h 6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0" name="object 386"/>
          <p:cNvSpPr>
            <a:spLocks/>
          </p:cNvSpPr>
          <p:nvPr/>
        </p:nvSpPr>
        <p:spPr bwMode="auto">
          <a:xfrm>
            <a:off x="296863" y="214313"/>
            <a:ext cx="30162" cy="1587"/>
          </a:xfrm>
          <a:custGeom>
            <a:avLst/>
            <a:gdLst>
              <a:gd name="T0" fmla="*/ 5451 w 29210"/>
              <a:gd name="T1" fmla="*/ 0 h 635"/>
              <a:gd name="T2" fmla="*/ 0 w 29210"/>
              <a:gd name="T3" fmla="*/ 0 h 635"/>
              <a:gd name="T4" fmla="*/ 535 w 29210"/>
              <a:gd name="T5" fmla="*/ 12049 h 635"/>
              <a:gd name="T6" fmla="*/ 8941 w 29210"/>
              <a:gd name="T7" fmla="*/ 12049 h 635"/>
              <a:gd name="T8" fmla="*/ 8001 w 29210"/>
              <a:gd name="T9" fmla="*/ 10694 h 635"/>
              <a:gd name="T10" fmla="*/ 6248 w 29210"/>
              <a:gd name="T11" fmla="*/ 4446 h 635"/>
              <a:gd name="T12" fmla="*/ 5451 w 29210"/>
              <a:gd name="T13" fmla="*/ 0 h 635"/>
              <a:gd name="T14" fmla="*/ 33076 w 29210"/>
              <a:gd name="T15" fmla="*/ 0 h 635"/>
              <a:gd name="T16" fmla="*/ 18552 w 29210"/>
              <a:gd name="T17" fmla="*/ 0 h 635"/>
              <a:gd name="T18" fmla="*/ 17741 w 29210"/>
              <a:gd name="T19" fmla="*/ 4446 h 635"/>
              <a:gd name="T20" fmla="*/ 16132 w 29210"/>
              <a:gd name="T21" fmla="*/ 10694 h 635"/>
              <a:gd name="T22" fmla="*/ 15322 w 29210"/>
              <a:gd name="T23" fmla="*/ 12049 h 635"/>
              <a:gd name="T24" fmla="*/ 33168 w 29210"/>
              <a:gd name="T25" fmla="*/ 12049 h 635"/>
              <a:gd name="T26" fmla="*/ 33076 w 29210"/>
              <a:gd name="T27" fmla="*/ 0 h 6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1" name="object 387"/>
          <p:cNvSpPr>
            <a:spLocks/>
          </p:cNvSpPr>
          <p:nvPr/>
        </p:nvSpPr>
        <p:spPr bwMode="auto">
          <a:xfrm>
            <a:off x="296863" y="215900"/>
            <a:ext cx="30162" cy="0"/>
          </a:xfrm>
          <a:custGeom>
            <a:avLst/>
            <a:gdLst>
              <a:gd name="T0" fmla="*/ 6615 w 29210"/>
              <a:gd name="T1" fmla="*/ 0 h 635"/>
              <a:gd name="T2" fmla="*/ 0 w 29210"/>
              <a:gd name="T3" fmla="*/ 0 h 635"/>
              <a:gd name="T4" fmla="*/ 535 w 29210"/>
              <a:gd name="T5" fmla="*/ 0 h 635"/>
              <a:gd name="T6" fmla="*/ 32906 w 29210"/>
              <a:gd name="T7" fmla="*/ 0 h 635"/>
              <a:gd name="T8" fmla="*/ 11451 w 29210"/>
              <a:gd name="T9" fmla="*/ 0 h 635"/>
              <a:gd name="T10" fmla="*/ 8903 w 29210"/>
              <a:gd name="T11" fmla="*/ 0 h 635"/>
              <a:gd name="T12" fmla="*/ 7739 w 29210"/>
              <a:gd name="T13" fmla="*/ 0 h 635"/>
              <a:gd name="T14" fmla="*/ 6615 w 29210"/>
              <a:gd name="T15" fmla="*/ 0 h 635"/>
              <a:gd name="T16" fmla="*/ 32854 w 29210"/>
              <a:gd name="T17" fmla="*/ 0 h 635"/>
              <a:gd name="T18" fmla="*/ 16983 w 29210"/>
              <a:gd name="T19" fmla="*/ 0 h 635"/>
              <a:gd name="T20" fmla="*/ 15558 w 29210"/>
              <a:gd name="T21" fmla="*/ 0 h 635"/>
              <a:gd name="T22" fmla="*/ 14132 w 29210"/>
              <a:gd name="T23" fmla="*/ 0 h 635"/>
              <a:gd name="T24" fmla="*/ 12746 w 29210"/>
              <a:gd name="T25" fmla="*/ 0 h 635"/>
              <a:gd name="T26" fmla="*/ 32906 w 29210"/>
              <a:gd name="T27" fmla="*/ 0 h 635"/>
              <a:gd name="T28" fmla="*/ 32854 w 29210"/>
              <a:gd name="T29" fmla="*/ 0 h 6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2" name="object 388"/>
          <p:cNvSpPr>
            <a:spLocks/>
          </p:cNvSpPr>
          <p:nvPr/>
        </p:nvSpPr>
        <p:spPr bwMode="auto">
          <a:xfrm>
            <a:off x="296863" y="215900"/>
            <a:ext cx="30162" cy="0"/>
          </a:xfrm>
          <a:custGeom>
            <a:avLst/>
            <a:gdLst>
              <a:gd name="T0" fmla="*/ 8406 w 29210"/>
              <a:gd name="T1" fmla="*/ 0 h 635"/>
              <a:gd name="T2" fmla="*/ 0 w 29210"/>
              <a:gd name="T3" fmla="*/ 0 h 635"/>
              <a:gd name="T4" fmla="*/ 535 w 29210"/>
              <a:gd name="T5" fmla="*/ 0 h 635"/>
              <a:gd name="T6" fmla="*/ 32671 w 29210"/>
              <a:gd name="T7" fmla="*/ 0 h 635"/>
              <a:gd name="T8" fmla="*/ 32631 w 29210"/>
              <a:gd name="T9" fmla="*/ 0 h 635"/>
              <a:gd name="T10" fmla="*/ 11440 w 29210"/>
              <a:gd name="T11" fmla="*/ 0 h 635"/>
              <a:gd name="T12" fmla="*/ 9871 w 29210"/>
              <a:gd name="T13" fmla="*/ 0 h 635"/>
              <a:gd name="T14" fmla="*/ 8406 w 29210"/>
              <a:gd name="T15" fmla="*/ 0 h 635"/>
              <a:gd name="T16" fmla="*/ 32631 w 29210"/>
              <a:gd name="T17" fmla="*/ 0 h 635"/>
              <a:gd name="T18" fmla="*/ 14787 w 29210"/>
              <a:gd name="T19" fmla="*/ 0 h 635"/>
              <a:gd name="T20" fmla="*/ 13099 w 29210"/>
              <a:gd name="T21" fmla="*/ 0 h 635"/>
              <a:gd name="T22" fmla="*/ 11440 w 29210"/>
              <a:gd name="T23" fmla="*/ 0 h 635"/>
              <a:gd name="T24" fmla="*/ 32631 w 29210"/>
              <a:gd name="T25" fmla="*/ 0 h 635"/>
              <a:gd name="T26" fmla="*/ 32631 w 29210"/>
              <a:gd name="T27" fmla="*/ 0 h 6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lnTo>
                  <a:pt x="28703" y="0"/>
                </a:lnTo>
                <a:close/>
              </a:path>
            </a:pathLst>
          </a:custGeom>
          <a:solidFill>
            <a:srgbClr val="006B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3" name="object 389"/>
          <p:cNvSpPr>
            <a:spLocks/>
          </p:cNvSpPr>
          <p:nvPr/>
        </p:nvSpPr>
        <p:spPr bwMode="auto">
          <a:xfrm>
            <a:off x="298450" y="215900"/>
            <a:ext cx="28575" cy="0"/>
          </a:xfrm>
          <a:custGeom>
            <a:avLst/>
            <a:gdLst>
              <a:gd name="T0" fmla="*/ 28473 w 28575"/>
              <a:gd name="T1" fmla="*/ 0 h 635"/>
              <a:gd name="T2" fmla="*/ 0 w 28575"/>
              <a:gd name="T3" fmla="*/ 0 h 635"/>
              <a:gd name="T4" fmla="*/ 241 w 28575"/>
              <a:gd name="T5" fmla="*/ 0 h 635"/>
              <a:gd name="T6" fmla="*/ 517 w 28575"/>
              <a:gd name="T7" fmla="*/ 0 h 635"/>
              <a:gd name="T8" fmla="*/ 28542 w 28575"/>
              <a:gd name="T9" fmla="*/ 0 h 635"/>
              <a:gd name="T10" fmla="*/ 28473 w 28575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4" name="object 390"/>
          <p:cNvSpPr>
            <a:spLocks/>
          </p:cNvSpPr>
          <p:nvPr/>
        </p:nvSpPr>
        <p:spPr bwMode="auto">
          <a:xfrm>
            <a:off x="298450" y="215900"/>
            <a:ext cx="28575" cy="0"/>
          </a:xfrm>
          <a:custGeom>
            <a:avLst/>
            <a:gdLst>
              <a:gd name="T0" fmla="*/ 0 w 28575"/>
              <a:gd name="T1" fmla="*/ 0 h 635"/>
              <a:gd name="T2" fmla="*/ 28266 w 28575"/>
              <a:gd name="T3" fmla="*/ 0 h 635"/>
              <a:gd name="T4" fmla="*/ 28346 w 28575"/>
              <a:gd name="T5" fmla="*/ 0 h 635"/>
              <a:gd name="T6" fmla="*/ 505 w 28575"/>
              <a:gd name="T7" fmla="*/ 0 h 635"/>
              <a:gd name="T8" fmla="*/ 0 w 2857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5" name="object 391"/>
          <p:cNvSpPr>
            <a:spLocks/>
          </p:cNvSpPr>
          <p:nvPr/>
        </p:nvSpPr>
        <p:spPr bwMode="auto">
          <a:xfrm>
            <a:off x="298450" y="215900"/>
            <a:ext cx="28575" cy="0"/>
          </a:xfrm>
          <a:custGeom>
            <a:avLst/>
            <a:gdLst>
              <a:gd name="T0" fmla="*/ 28024 w 28575"/>
              <a:gd name="T1" fmla="*/ 0 h 635"/>
              <a:gd name="T2" fmla="*/ 0 w 28575"/>
              <a:gd name="T3" fmla="*/ 0 h 635"/>
              <a:gd name="T4" fmla="*/ 505 w 28575"/>
              <a:gd name="T5" fmla="*/ 0 h 635"/>
              <a:gd name="T6" fmla="*/ 28070 w 28575"/>
              <a:gd name="T7" fmla="*/ 0 h 635"/>
              <a:gd name="T8" fmla="*/ 28024 w 2857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6" name="object 392"/>
          <p:cNvSpPr>
            <a:spLocks/>
          </p:cNvSpPr>
          <p:nvPr/>
        </p:nvSpPr>
        <p:spPr bwMode="auto">
          <a:xfrm>
            <a:off x="298450" y="215900"/>
            <a:ext cx="28575" cy="0"/>
          </a:xfrm>
          <a:custGeom>
            <a:avLst/>
            <a:gdLst>
              <a:gd name="T0" fmla="*/ 30463 w 27939"/>
              <a:gd name="T1" fmla="*/ 0 h 635"/>
              <a:gd name="T2" fmla="*/ 0 w 27939"/>
              <a:gd name="T3" fmla="*/ 0 h 635"/>
              <a:gd name="T4" fmla="*/ 603 w 27939"/>
              <a:gd name="T5" fmla="*/ 0 h 635"/>
              <a:gd name="T6" fmla="*/ 30502 w 27939"/>
              <a:gd name="T7" fmla="*/ 0 h 635"/>
              <a:gd name="T8" fmla="*/ 30463 w 27939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7" name="object 393"/>
          <p:cNvSpPr>
            <a:spLocks/>
          </p:cNvSpPr>
          <p:nvPr/>
        </p:nvSpPr>
        <p:spPr bwMode="auto">
          <a:xfrm>
            <a:off x="298450" y="215900"/>
            <a:ext cx="28575" cy="1588"/>
          </a:xfrm>
          <a:custGeom>
            <a:avLst/>
            <a:gdLst>
              <a:gd name="T0" fmla="*/ 30160 w 27939"/>
              <a:gd name="T1" fmla="*/ 0 h 635"/>
              <a:gd name="T2" fmla="*/ 0 w 27939"/>
              <a:gd name="T3" fmla="*/ 0 h 635"/>
              <a:gd name="T4" fmla="*/ 603 w 27939"/>
              <a:gd name="T5" fmla="*/ 12089 h 635"/>
              <a:gd name="T6" fmla="*/ 30199 w 27939"/>
              <a:gd name="T7" fmla="*/ 12089 h 635"/>
              <a:gd name="T8" fmla="*/ 30160 w 27939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8" name="object 394"/>
          <p:cNvSpPr>
            <a:spLocks/>
          </p:cNvSpPr>
          <p:nvPr/>
        </p:nvSpPr>
        <p:spPr bwMode="auto">
          <a:xfrm>
            <a:off x="298450" y="215900"/>
            <a:ext cx="28575" cy="1588"/>
          </a:xfrm>
          <a:custGeom>
            <a:avLst/>
            <a:gdLst>
              <a:gd name="T0" fmla="*/ 0 w 27939"/>
              <a:gd name="T1" fmla="*/ 0 h 635"/>
              <a:gd name="T2" fmla="*/ 29897 w 27939"/>
              <a:gd name="T3" fmla="*/ 0 h 635"/>
              <a:gd name="T4" fmla="*/ 29897 w 27939"/>
              <a:gd name="T5" fmla="*/ 12089 h 635"/>
              <a:gd name="T6" fmla="*/ 603 w 27939"/>
              <a:gd name="T7" fmla="*/ 12089 h 635"/>
              <a:gd name="T8" fmla="*/ 0 w 27939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39" name="object 395"/>
          <p:cNvSpPr>
            <a:spLocks/>
          </p:cNvSpPr>
          <p:nvPr/>
        </p:nvSpPr>
        <p:spPr bwMode="auto">
          <a:xfrm>
            <a:off x="300038" y="215900"/>
            <a:ext cx="26987" cy="1588"/>
          </a:xfrm>
          <a:custGeom>
            <a:avLst/>
            <a:gdLst>
              <a:gd name="T0" fmla="*/ 25813 w 27304"/>
              <a:gd name="T1" fmla="*/ 0 h 635"/>
              <a:gd name="T2" fmla="*/ 0 w 27304"/>
              <a:gd name="T3" fmla="*/ 0 h 635"/>
              <a:gd name="T4" fmla="*/ 229 w 27304"/>
              <a:gd name="T5" fmla="*/ 4897 h 635"/>
              <a:gd name="T6" fmla="*/ 451 w 27304"/>
              <a:gd name="T7" fmla="*/ 10713 h 635"/>
              <a:gd name="T8" fmla="*/ 25813 w 27304"/>
              <a:gd name="T9" fmla="*/ 10713 h 635"/>
              <a:gd name="T10" fmla="*/ 25813 w 27304"/>
              <a:gd name="T11" fmla="*/ 0 h 63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0" name="object 396"/>
          <p:cNvSpPr>
            <a:spLocks/>
          </p:cNvSpPr>
          <p:nvPr/>
        </p:nvSpPr>
        <p:spPr bwMode="auto">
          <a:xfrm>
            <a:off x="300038" y="215900"/>
            <a:ext cx="26987" cy="1588"/>
          </a:xfrm>
          <a:custGeom>
            <a:avLst/>
            <a:gdLst>
              <a:gd name="T0" fmla="*/ 25549 w 27304"/>
              <a:gd name="T1" fmla="*/ 0 h 635"/>
              <a:gd name="T2" fmla="*/ 0 w 27304"/>
              <a:gd name="T3" fmla="*/ 0 h 635"/>
              <a:gd name="T4" fmla="*/ 187 w 27304"/>
              <a:gd name="T5" fmla="*/ 4459 h 635"/>
              <a:gd name="T6" fmla="*/ 25549 w 27304"/>
              <a:gd name="T7" fmla="*/ 4459 h 635"/>
              <a:gd name="T8" fmla="*/ 25549 w 27304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1" name="object 397"/>
          <p:cNvSpPr>
            <a:spLocks/>
          </p:cNvSpPr>
          <p:nvPr/>
        </p:nvSpPr>
        <p:spPr bwMode="auto">
          <a:xfrm>
            <a:off x="242888" y="174625"/>
            <a:ext cx="33337" cy="28575"/>
          </a:xfrm>
          <a:custGeom>
            <a:avLst/>
            <a:gdLst>
              <a:gd name="T0" fmla="*/ 12751 w 34289"/>
              <a:gd name="T1" fmla="*/ 0 h 28575"/>
              <a:gd name="T2" fmla="*/ 12473 w 34289"/>
              <a:gd name="T3" fmla="*/ 0 h 28575"/>
              <a:gd name="T4" fmla="*/ 11835 w 34289"/>
              <a:gd name="T5" fmla="*/ 114 h 28575"/>
              <a:gd name="T6" fmla="*/ 11590 w 34289"/>
              <a:gd name="T7" fmla="*/ 274 h 28575"/>
              <a:gd name="T8" fmla="*/ 11518 w 34289"/>
              <a:gd name="T9" fmla="*/ 4466 h 28575"/>
              <a:gd name="T10" fmla="*/ 11415 w 34289"/>
              <a:gd name="T11" fmla="*/ 5474 h 28575"/>
              <a:gd name="T12" fmla="*/ 0 w 34289"/>
              <a:gd name="T13" fmla="*/ 19767 h 28575"/>
              <a:gd name="T14" fmla="*/ 1119 w 34289"/>
              <a:gd name="T15" fmla="*/ 20282 h 28575"/>
              <a:gd name="T16" fmla="*/ 15391 w 34289"/>
              <a:gd name="T17" fmla="*/ 28425 h 28575"/>
              <a:gd name="T18" fmla="*/ 16830 w 34289"/>
              <a:gd name="T19" fmla="*/ 28104 h 28575"/>
              <a:gd name="T20" fmla="*/ 30597 w 34289"/>
              <a:gd name="T21" fmla="*/ 15380 h 28575"/>
              <a:gd name="T22" fmla="*/ 29769 w 34289"/>
              <a:gd name="T23" fmla="*/ 13388 h 28575"/>
              <a:gd name="T24" fmla="*/ 28769 w 34289"/>
              <a:gd name="T25" fmla="*/ 10685 h 28575"/>
              <a:gd name="T26" fmla="*/ 14189 w 34289"/>
              <a:gd name="T27" fmla="*/ 274 h 28575"/>
              <a:gd name="T28" fmla="*/ 14015 w 34289"/>
              <a:gd name="T29" fmla="*/ 229 h 28575"/>
              <a:gd name="T30" fmla="*/ 13768 w 34289"/>
              <a:gd name="T31" fmla="*/ 194 h 28575"/>
              <a:gd name="T32" fmla="*/ 13594 w 34289"/>
              <a:gd name="T33" fmla="*/ 148 h 28575"/>
              <a:gd name="T34" fmla="*/ 13100 w 34289"/>
              <a:gd name="T35" fmla="*/ 34 h 28575"/>
              <a:gd name="T36" fmla="*/ 12751 w 34289"/>
              <a:gd name="T37" fmla="*/ 0 h 2857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2" name="object 398"/>
          <p:cNvSpPr>
            <a:spLocks/>
          </p:cNvSpPr>
          <p:nvPr/>
        </p:nvSpPr>
        <p:spPr bwMode="auto">
          <a:xfrm>
            <a:off x="234950" y="165100"/>
            <a:ext cx="90488" cy="50800"/>
          </a:xfrm>
          <a:custGeom>
            <a:avLst/>
            <a:gdLst>
              <a:gd name="T0" fmla="*/ 44160 w 90170"/>
              <a:gd name="T1" fmla="*/ 28701 h 50800"/>
              <a:gd name="T2" fmla="*/ 53337 w 90170"/>
              <a:gd name="T3" fmla="*/ 44195 h 50800"/>
              <a:gd name="T4" fmla="*/ 60347 w 90170"/>
              <a:gd name="T5" fmla="*/ 48387 h 50800"/>
              <a:gd name="T6" fmla="*/ 64814 w 90170"/>
              <a:gd name="T7" fmla="*/ 49403 h 50800"/>
              <a:gd name="T8" fmla="*/ 71520 w 90170"/>
              <a:gd name="T9" fmla="*/ 50419 h 50800"/>
              <a:gd name="T10" fmla="*/ 85468 w 90170"/>
              <a:gd name="T11" fmla="*/ 48768 h 50800"/>
              <a:gd name="T12" fmla="*/ 70563 w 90170"/>
              <a:gd name="T13" fmla="*/ 47498 h 50800"/>
              <a:gd name="T14" fmla="*/ 81185 w 90170"/>
              <a:gd name="T15" fmla="*/ 46858 h 50800"/>
              <a:gd name="T16" fmla="*/ 86986 w 90170"/>
              <a:gd name="T17" fmla="*/ 45085 h 50800"/>
              <a:gd name="T18" fmla="*/ 87907 w 90170"/>
              <a:gd name="T19" fmla="*/ 43942 h 50800"/>
              <a:gd name="T20" fmla="*/ 81164 w 90170"/>
              <a:gd name="T21" fmla="*/ 41529 h 50800"/>
              <a:gd name="T22" fmla="*/ 74506 w 90170"/>
              <a:gd name="T23" fmla="*/ 36068 h 50800"/>
              <a:gd name="T24" fmla="*/ 67894 w 90170"/>
              <a:gd name="T25" fmla="*/ 25908 h 50800"/>
              <a:gd name="T26" fmla="*/ 88943 w 90170"/>
              <a:gd name="T27" fmla="*/ 44069 h 50800"/>
              <a:gd name="T28" fmla="*/ 85038 w 90170"/>
              <a:gd name="T29" fmla="*/ 45847 h 50800"/>
              <a:gd name="T30" fmla="*/ 82708 w 90170"/>
              <a:gd name="T31" fmla="*/ 46529 h 50800"/>
              <a:gd name="T32" fmla="*/ 79497 w 90170"/>
              <a:gd name="T33" fmla="*/ 47194 h 50800"/>
              <a:gd name="T34" fmla="*/ 73946 w 90170"/>
              <a:gd name="T35" fmla="*/ 47625 h 50800"/>
              <a:gd name="T36" fmla="*/ 90134 w 90170"/>
              <a:gd name="T37" fmla="*/ 44450 h 50800"/>
              <a:gd name="T38" fmla="*/ 89574 w 90170"/>
              <a:gd name="T39" fmla="*/ 43561 h 50800"/>
              <a:gd name="T40" fmla="*/ 76104 w 90170"/>
              <a:gd name="T41" fmla="*/ 47498 h 50800"/>
              <a:gd name="T42" fmla="*/ 76383 w 90170"/>
              <a:gd name="T43" fmla="*/ 47498 h 50800"/>
              <a:gd name="T44" fmla="*/ 5287 w 90170"/>
              <a:gd name="T45" fmla="*/ 12699 h 50800"/>
              <a:gd name="T46" fmla="*/ 2816 w 90170"/>
              <a:gd name="T47" fmla="*/ 13461 h 50800"/>
              <a:gd name="T48" fmla="*/ 7876 w 90170"/>
              <a:gd name="T49" fmla="*/ 29971 h 50800"/>
              <a:gd name="T50" fmla="*/ 10594 w 90170"/>
              <a:gd name="T51" fmla="*/ 29209 h 50800"/>
              <a:gd name="T52" fmla="*/ 14057 w 90170"/>
              <a:gd name="T53" fmla="*/ 27304 h 50800"/>
              <a:gd name="T54" fmla="*/ 2917 w 90170"/>
              <a:gd name="T55" fmla="*/ 20827 h 50800"/>
              <a:gd name="T56" fmla="*/ 14057 w 90170"/>
              <a:gd name="T57" fmla="*/ 15366 h 50800"/>
              <a:gd name="T58" fmla="*/ 11865 w 90170"/>
              <a:gd name="T59" fmla="*/ 14477 h 50800"/>
              <a:gd name="T60" fmla="*/ 8599 w 90170"/>
              <a:gd name="T61" fmla="*/ 12826 h 50800"/>
              <a:gd name="T62" fmla="*/ 61136 w 90170"/>
              <a:gd name="T63" fmla="*/ 10160 h 50800"/>
              <a:gd name="T64" fmla="*/ 29056 w 90170"/>
              <a:gd name="T65" fmla="*/ 11683 h 50800"/>
              <a:gd name="T66" fmla="*/ 35751 w 90170"/>
              <a:gd name="T67" fmla="*/ 15366 h 50800"/>
              <a:gd name="T68" fmla="*/ 67568 w 90170"/>
              <a:gd name="T69" fmla="*/ 25146 h 50800"/>
              <a:gd name="T70" fmla="*/ 64185 w 90170"/>
              <a:gd name="T71" fmla="*/ 15240 h 50800"/>
              <a:gd name="T72" fmla="*/ 21277 w 90170"/>
              <a:gd name="T73" fmla="*/ 12445 h 50800"/>
              <a:gd name="T74" fmla="*/ 8074 w 90170"/>
              <a:gd name="T75" fmla="*/ 27050 h 50800"/>
              <a:gd name="T76" fmla="*/ 14717 w 90170"/>
              <a:gd name="T77" fmla="*/ 15493 h 50800"/>
              <a:gd name="T78" fmla="*/ 10990 w 90170"/>
              <a:gd name="T79" fmla="*/ 17398 h 50800"/>
              <a:gd name="T80" fmla="*/ 11073 w 90170"/>
              <a:gd name="T81" fmla="*/ 20700 h 50800"/>
              <a:gd name="T82" fmla="*/ 14897 w 90170"/>
              <a:gd name="T83" fmla="*/ 22859 h 50800"/>
              <a:gd name="T84" fmla="*/ 14717 w 90170"/>
              <a:gd name="T85" fmla="*/ 15493 h 50800"/>
              <a:gd name="T86" fmla="*/ 22630 w 90170"/>
              <a:gd name="T87" fmla="*/ 7238 h 50800"/>
              <a:gd name="T88" fmla="*/ 20122 w 90170"/>
              <a:gd name="T89" fmla="*/ 7746 h 50800"/>
              <a:gd name="T90" fmla="*/ 18359 w 90170"/>
              <a:gd name="T91" fmla="*/ 12191 h 50800"/>
              <a:gd name="T92" fmla="*/ 21160 w 90170"/>
              <a:gd name="T93" fmla="*/ 11683 h 50800"/>
              <a:gd name="T94" fmla="*/ 61136 w 90170"/>
              <a:gd name="T95" fmla="*/ 10160 h 50800"/>
              <a:gd name="T96" fmla="*/ 25697 w 90170"/>
              <a:gd name="T97" fmla="*/ 7746 h 50800"/>
              <a:gd name="T98" fmla="*/ 42643 w 90170"/>
              <a:gd name="T99" fmla="*/ 0 h 50800"/>
              <a:gd name="T100" fmla="*/ 36508 w 90170"/>
              <a:gd name="T101" fmla="*/ 3428 h 50800"/>
              <a:gd name="T102" fmla="*/ 58928 w 90170"/>
              <a:gd name="T103" fmla="*/ 7747 h 50800"/>
              <a:gd name="T104" fmla="*/ 43880 w 90170"/>
              <a:gd name="T105" fmla="*/ 0 h 508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lnTo>
                  <a:pt x="88321" y="43561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3" name="object 399"/>
          <p:cNvSpPr>
            <a:spLocks/>
          </p:cNvSpPr>
          <p:nvPr/>
        </p:nvSpPr>
        <p:spPr bwMode="auto">
          <a:xfrm>
            <a:off x="242888" y="188913"/>
            <a:ext cx="9525" cy="6350"/>
          </a:xfrm>
          <a:custGeom>
            <a:avLst/>
            <a:gdLst>
              <a:gd name="T0" fmla="*/ 14581 w 8254"/>
              <a:gd name="T1" fmla="*/ 0 h 5714"/>
              <a:gd name="T2" fmla="*/ 0 w 8254"/>
              <a:gd name="T3" fmla="*/ 8174 h 5714"/>
              <a:gd name="T4" fmla="*/ 1182 w 8254"/>
              <a:gd name="T5" fmla="*/ 8123 h 5714"/>
              <a:gd name="T6" fmla="*/ 8646 w 8254"/>
              <a:gd name="T7" fmla="*/ 5189 h 5714"/>
              <a:gd name="T8" fmla="*/ 9624 w 8254"/>
              <a:gd name="T9" fmla="*/ 4594 h 5714"/>
              <a:gd name="T10" fmla="*/ 11296 w 8254"/>
              <a:gd name="T11" fmla="*/ 3215 h 5714"/>
              <a:gd name="T12" fmla="*/ 13459 w 8254"/>
              <a:gd name="T13" fmla="*/ 1187 h 5714"/>
              <a:gd name="T14" fmla="*/ 14581 w 8254"/>
              <a:gd name="T15" fmla="*/ 0 h 57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4" name="object 400"/>
          <p:cNvSpPr>
            <a:spLocks/>
          </p:cNvSpPr>
          <p:nvPr/>
        </p:nvSpPr>
        <p:spPr bwMode="auto">
          <a:xfrm>
            <a:off x="238125" y="180975"/>
            <a:ext cx="11113" cy="11113"/>
          </a:xfrm>
          <a:custGeom>
            <a:avLst/>
            <a:gdLst>
              <a:gd name="T0" fmla="*/ 2608 w 12064"/>
              <a:gd name="T1" fmla="*/ 0 h 12064"/>
              <a:gd name="T2" fmla="*/ 0 w 12064"/>
              <a:gd name="T3" fmla="*/ 3892 h 12064"/>
              <a:gd name="T4" fmla="*/ 82 w 12064"/>
              <a:gd name="T5" fmla="*/ 4477 h 12064"/>
              <a:gd name="T6" fmla="*/ 3345 w 12064"/>
              <a:gd name="T7" fmla="*/ 8403 h 12064"/>
              <a:gd name="T8" fmla="*/ 3652 w 12064"/>
              <a:gd name="T9" fmla="*/ 8370 h 12064"/>
              <a:gd name="T10" fmla="*/ 4330 w 12064"/>
              <a:gd name="T11" fmla="*/ 8206 h 12064"/>
              <a:gd name="T12" fmla="*/ 4810 w 12064"/>
              <a:gd name="T13" fmla="*/ 8007 h 12064"/>
              <a:gd name="T14" fmla="*/ 5470 w 12064"/>
              <a:gd name="T15" fmla="*/ 7694 h 12064"/>
              <a:gd name="T16" fmla="*/ 4330 w 12064"/>
              <a:gd name="T17" fmla="*/ 7694 h 12064"/>
              <a:gd name="T18" fmla="*/ 6624 w 12064"/>
              <a:gd name="T19" fmla="*/ 4765 h 12064"/>
              <a:gd name="T20" fmla="*/ 5580 w 12064"/>
              <a:gd name="T21" fmla="*/ 4082 h 12064"/>
              <a:gd name="T22" fmla="*/ 5779 w 12064"/>
              <a:gd name="T23" fmla="*/ 3777 h 12064"/>
              <a:gd name="T24" fmla="*/ 5920 w 12064"/>
              <a:gd name="T25" fmla="*/ 3495 h 12064"/>
              <a:gd name="T26" fmla="*/ 6027 w 12064"/>
              <a:gd name="T27" fmla="*/ 3216 h 12064"/>
              <a:gd name="T28" fmla="*/ 6119 w 12064"/>
              <a:gd name="T29" fmla="*/ 2927 h 12064"/>
              <a:gd name="T30" fmla="*/ 6060 w 12064"/>
              <a:gd name="T31" fmla="*/ 1970 h 12064"/>
              <a:gd name="T32" fmla="*/ 3089 w 12064"/>
              <a:gd name="T33" fmla="*/ 25 h 12064"/>
              <a:gd name="T34" fmla="*/ 2608 w 12064"/>
              <a:gd name="T35" fmla="*/ 0 h 12064"/>
              <a:gd name="T36" fmla="*/ 6458 w 12064"/>
              <a:gd name="T37" fmla="*/ 4989 h 12064"/>
              <a:gd name="T38" fmla="*/ 4330 w 12064"/>
              <a:gd name="T39" fmla="*/ 7694 h 12064"/>
              <a:gd name="T40" fmla="*/ 5470 w 12064"/>
              <a:gd name="T41" fmla="*/ 7694 h 12064"/>
              <a:gd name="T42" fmla="*/ 6624 w 12064"/>
              <a:gd name="T43" fmla="*/ 7017 h 12064"/>
              <a:gd name="T44" fmla="*/ 7245 w 12064"/>
              <a:gd name="T45" fmla="*/ 6539 h 12064"/>
              <a:gd name="T46" fmla="*/ 7898 w 12064"/>
              <a:gd name="T47" fmla="*/ 5945 h 12064"/>
              <a:gd name="T48" fmla="*/ 8239 w 12064"/>
              <a:gd name="T49" fmla="*/ 5607 h 12064"/>
              <a:gd name="T50" fmla="*/ 8553 w 12064"/>
              <a:gd name="T51" fmla="*/ 5244 h 12064"/>
              <a:gd name="T52" fmla="*/ 8062 w 12064"/>
              <a:gd name="T53" fmla="*/ 5186 h 12064"/>
              <a:gd name="T54" fmla="*/ 7303 w 12064"/>
              <a:gd name="T55" fmla="*/ 5186 h 12064"/>
              <a:gd name="T56" fmla="*/ 7137 w 12064"/>
              <a:gd name="T57" fmla="*/ 5072 h 12064"/>
              <a:gd name="T58" fmla="*/ 6458 w 12064"/>
              <a:gd name="T59" fmla="*/ 4989 h 12064"/>
              <a:gd name="T60" fmla="*/ 7361 w 12064"/>
              <a:gd name="T61" fmla="*/ 5104 h 12064"/>
              <a:gd name="T62" fmla="*/ 8062 w 12064"/>
              <a:gd name="T63" fmla="*/ 5186 h 12064"/>
              <a:gd name="T64" fmla="*/ 7361 w 12064"/>
              <a:gd name="T65" fmla="*/ 5104 h 120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5" name="object 401"/>
          <p:cNvSpPr>
            <a:spLocks/>
          </p:cNvSpPr>
          <p:nvPr/>
        </p:nvSpPr>
        <p:spPr bwMode="auto">
          <a:xfrm>
            <a:off x="185738" y="192088"/>
            <a:ext cx="0" cy="1587"/>
          </a:xfrm>
          <a:custGeom>
            <a:avLst/>
            <a:gdLst>
              <a:gd name="T0" fmla="*/ 0 w 635"/>
              <a:gd name="T1" fmla="*/ 0 h 1905"/>
              <a:gd name="T2" fmla="*/ 0 w 635"/>
              <a:gd name="T3" fmla="*/ 739 h 1905"/>
              <a:gd name="T4" fmla="*/ 0 w 635"/>
              <a:gd name="T5" fmla="*/ 645 h 1905"/>
              <a:gd name="T6" fmla="*/ 0 w 635"/>
              <a:gd name="T7" fmla="*/ 303 h 1905"/>
              <a:gd name="T8" fmla="*/ 0 w 635"/>
              <a:gd name="T9" fmla="*/ 0 h 19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6" name="object 402"/>
          <p:cNvSpPr>
            <a:spLocks/>
          </p:cNvSpPr>
          <p:nvPr/>
        </p:nvSpPr>
        <p:spPr bwMode="auto">
          <a:xfrm>
            <a:off x="185738" y="192088"/>
            <a:ext cx="0" cy="1587"/>
          </a:xfrm>
          <a:custGeom>
            <a:avLst/>
            <a:gdLst>
              <a:gd name="T0" fmla="*/ 0 w 635"/>
              <a:gd name="T1" fmla="*/ 0 h 2539"/>
              <a:gd name="T2" fmla="*/ 0 w 635"/>
              <a:gd name="T3" fmla="*/ 346 h 2539"/>
              <a:gd name="T4" fmla="*/ 0 w 635"/>
              <a:gd name="T5" fmla="*/ 299 h 2539"/>
              <a:gd name="T6" fmla="*/ 0 w 635"/>
              <a:gd name="T7" fmla="*/ 239 h 2539"/>
              <a:gd name="T8" fmla="*/ 0 w 635"/>
              <a:gd name="T9" fmla="*/ 131 h 2539"/>
              <a:gd name="T10" fmla="*/ 0 w 635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7" name="object 403"/>
          <p:cNvSpPr>
            <a:spLocks/>
          </p:cNvSpPr>
          <p:nvPr/>
        </p:nvSpPr>
        <p:spPr bwMode="auto">
          <a:xfrm>
            <a:off x="185738" y="190500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2897 h 3175"/>
              <a:gd name="T4" fmla="*/ 0 w 635"/>
              <a:gd name="T5" fmla="*/ 2622 h 3175"/>
              <a:gd name="T6" fmla="*/ 0 w 635"/>
              <a:gd name="T7" fmla="*/ 2313 h 3175"/>
              <a:gd name="T8" fmla="*/ 0 w 635"/>
              <a:gd name="T9" fmla="*/ 435 h 3175"/>
              <a:gd name="T10" fmla="*/ 0 w 635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8" name="object 404"/>
          <p:cNvSpPr>
            <a:spLocks/>
          </p:cNvSpPr>
          <p:nvPr/>
        </p:nvSpPr>
        <p:spPr bwMode="auto">
          <a:xfrm>
            <a:off x="185738" y="190500"/>
            <a:ext cx="0" cy="4763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223 h 3810"/>
              <a:gd name="T4" fmla="*/ 0 w 635"/>
              <a:gd name="T5" fmla="*/ 7636 h 3810"/>
              <a:gd name="T6" fmla="*/ 0 w 635"/>
              <a:gd name="T7" fmla="*/ 6962 h 3810"/>
              <a:gd name="T8" fmla="*/ 0 w 635"/>
              <a:gd name="T9" fmla="*/ 1426 h 3810"/>
              <a:gd name="T10" fmla="*/ 0 w 635"/>
              <a:gd name="T11" fmla="*/ 670 h 3810"/>
              <a:gd name="T12" fmla="*/ 0 w 635"/>
              <a:gd name="T13" fmla="*/ 0 h 38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49" name="object 405"/>
          <p:cNvSpPr>
            <a:spLocks/>
          </p:cNvSpPr>
          <p:nvPr/>
        </p:nvSpPr>
        <p:spPr bwMode="auto">
          <a:xfrm>
            <a:off x="184150" y="190500"/>
            <a:ext cx="1588" cy="3175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1833 h 3810"/>
              <a:gd name="T4" fmla="*/ 7660 w 635"/>
              <a:gd name="T5" fmla="*/ 1740 h 3810"/>
              <a:gd name="T6" fmla="*/ 13839 w 635"/>
              <a:gd name="T7" fmla="*/ 1623 h 3810"/>
              <a:gd name="T8" fmla="*/ 13839 w 635"/>
              <a:gd name="T9" fmla="*/ 227 h 3810"/>
              <a:gd name="T10" fmla="*/ 0 w 635"/>
              <a:gd name="T11" fmla="*/ 0 h 38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0" name="object 406"/>
          <p:cNvSpPr>
            <a:spLocks/>
          </p:cNvSpPr>
          <p:nvPr/>
        </p:nvSpPr>
        <p:spPr bwMode="auto">
          <a:xfrm>
            <a:off x="184150" y="190500"/>
            <a:ext cx="1588" cy="4763"/>
          </a:xfrm>
          <a:custGeom>
            <a:avLst/>
            <a:gdLst>
              <a:gd name="T0" fmla="*/ 0 w 635"/>
              <a:gd name="T1" fmla="*/ 0 h 4444"/>
              <a:gd name="T2" fmla="*/ 0 w 635"/>
              <a:gd name="T3" fmla="*/ 5470 h 4444"/>
              <a:gd name="T4" fmla="*/ 7660 w 635"/>
              <a:gd name="T5" fmla="*/ 5272 h 4444"/>
              <a:gd name="T6" fmla="*/ 13839 w 635"/>
              <a:gd name="T7" fmla="*/ 5018 h 4444"/>
              <a:gd name="T8" fmla="*/ 13839 w 635"/>
              <a:gd name="T9" fmla="*/ 573 h 4444"/>
              <a:gd name="T10" fmla="*/ 7660 w 635"/>
              <a:gd name="T11" fmla="*/ 256 h 4444"/>
              <a:gd name="T12" fmla="*/ 0 w 635"/>
              <a:gd name="T13" fmla="*/ 0 h 44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1" name="object 407"/>
          <p:cNvSpPr>
            <a:spLocks/>
          </p:cNvSpPr>
          <p:nvPr/>
        </p:nvSpPr>
        <p:spPr bwMode="auto">
          <a:xfrm>
            <a:off x="184150" y="190500"/>
            <a:ext cx="1588" cy="4763"/>
          </a:xfrm>
          <a:custGeom>
            <a:avLst/>
            <a:gdLst>
              <a:gd name="T0" fmla="*/ 12246 w 635"/>
              <a:gd name="T1" fmla="*/ 275 h 5080"/>
              <a:gd name="T2" fmla="*/ 12246 w 635"/>
              <a:gd name="T3" fmla="*/ 3213 h 5080"/>
              <a:gd name="T4" fmla="*/ 0 w 635"/>
              <a:gd name="T5" fmla="*/ 3451 h 5080"/>
              <a:gd name="T6" fmla="*/ 0 w 635"/>
              <a:gd name="T7" fmla="*/ 0 h 5080"/>
              <a:gd name="T8" fmla="*/ 12246 w 635"/>
              <a:gd name="T9" fmla="*/ 275 h 50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2" name="object 408"/>
          <p:cNvSpPr>
            <a:spLocks/>
          </p:cNvSpPr>
          <p:nvPr/>
        </p:nvSpPr>
        <p:spPr bwMode="auto">
          <a:xfrm>
            <a:off x="184150" y="190500"/>
            <a:ext cx="0" cy="4763"/>
          </a:xfrm>
          <a:custGeom>
            <a:avLst/>
            <a:gdLst>
              <a:gd name="T0" fmla="*/ 0 w 635"/>
              <a:gd name="T1" fmla="*/ 0 h 5080"/>
              <a:gd name="T2" fmla="*/ 0 w 635"/>
              <a:gd name="T3" fmla="*/ 3655 h 5080"/>
              <a:gd name="T4" fmla="*/ 0 w 635"/>
              <a:gd name="T5" fmla="*/ 3567 h 5080"/>
              <a:gd name="T6" fmla="*/ 0 w 635"/>
              <a:gd name="T7" fmla="*/ 3443 h 5080"/>
              <a:gd name="T8" fmla="*/ 0 w 635"/>
              <a:gd name="T9" fmla="*/ 239 h 5080"/>
              <a:gd name="T10" fmla="*/ 0 w 635"/>
              <a:gd name="T11" fmla="*/ 114 h 5080"/>
              <a:gd name="T12" fmla="*/ 0 w 635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3" name="object 409"/>
          <p:cNvSpPr>
            <a:spLocks/>
          </p:cNvSpPr>
          <p:nvPr/>
        </p:nvSpPr>
        <p:spPr bwMode="auto">
          <a:xfrm>
            <a:off x="184150" y="190500"/>
            <a:ext cx="0" cy="4763"/>
          </a:xfrm>
          <a:custGeom>
            <a:avLst/>
            <a:gdLst>
              <a:gd name="T0" fmla="*/ 0 w 635"/>
              <a:gd name="T1" fmla="*/ 0 h 5080"/>
              <a:gd name="T2" fmla="*/ 0 w 635"/>
              <a:gd name="T3" fmla="*/ 3850 h 5080"/>
              <a:gd name="T4" fmla="*/ 0 w 635"/>
              <a:gd name="T5" fmla="*/ 3752 h 5080"/>
              <a:gd name="T6" fmla="*/ 0 w 635"/>
              <a:gd name="T7" fmla="*/ 3664 h 5080"/>
              <a:gd name="T8" fmla="*/ 0 w 635"/>
              <a:gd name="T9" fmla="*/ 212 h 5080"/>
              <a:gd name="T10" fmla="*/ 0 w 635"/>
              <a:gd name="T11" fmla="*/ 124 h 5080"/>
              <a:gd name="T12" fmla="*/ 0 w 635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4" name="object 410"/>
          <p:cNvSpPr>
            <a:spLocks/>
          </p:cNvSpPr>
          <p:nvPr/>
        </p:nvSpPr>
        <p:spPr bwMode="auto">
          <a:xfrm>
            <a:off x="184150" y="190500"/>
            <a:ext cx="0" cy="4763"/>
          </a:xfrm>
          <a:custGeom>
            <a:avLst/>
            <a:gdLst>
              <a:gd name="T0" fmla="*/ 0 w 635"/>
              <a:gd name="T1" fmla="*/ 0 h 5714"/>
              <a:gd name="T2" fmla="*/ 0 w 635"/>
              <a:gd name="T3" fmla="*/ 2494 h 5714"/>
              <a:gd name="T4" fmla="*/ 0 w 635"/>
              <a:gd name="T5" fmla="*/ 2438 h 5714"/>
              <a:gd name="T6" fmla="*/ 0 w 635"/>
              <a:gd name="T7" fmla="*/ 2377 h 5714"/>
              <a:gd name="T8" fmla="*/ 0 w 635"/>
              <a:gd name="T9" fmla="*/ 94 h 5714"/>
              <a:gd name="T10" fmla="*/ 0 w 635"/>
              <a:gd name="T11" fmla="*/ 33 h 5714"/>
              <a:gd name="T12" fmla="*/ 0 w 635"/>
              <a:gd name="T13" fmla="*/ 0 h 57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5" name="object 411"/>
          <p:cNvSpPr>
            <a:spLocks/>
          </p:cNvSpPr>
          <p:nvPr/>
        </p:nvSpPr>
        <p:spPr bwMode="auto">
          <a:xfrm>
            <a:off x="184150" y="190500"/>
            <a:ext cx="0" cy="4763"/>
          </a:xfrm>
          <a:custGeom>
            <a:avLst/>
            <a:gdLst>
              <a:gd name="T0" fmla="*/ 0 w 635"/>
              <a:gd name="T1" fmla="*/ 0 h 5714"/>
              <a:gd name="T2" fmla="*/ 0 w 635"/>
              <a:gd name="T3" fmla="*/ 2593 h 5714"/>
              <a:gd name="T4" fmla="*/ 0 w 635"/>
              <a:gd name="T5" fmla="*/ 2499 h 5714"/>
              <a:gd name="T6" fmla="*/ 0 w 635"/>
              <a:gd name="T7" fmla="*/ 94 h 5714"/>
              <a:gd name="T8" fmla="*/ 0 w 635"/>
              <a:gd name="T9" fmla="*/ 61 h 5714"/>
              <a:gd name="T10" fmla="*/ 0 w 635"/>
              <a:gd name="T11" fmla="*/ 0 h 57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6" name="object 412"/>
          <p:cNvSpPr>
            <a:spLocks/>
          </p:cNvSpPr>
          <p:nvPr/>
        </p:nvSpPr>
        <p:spPr bwMode="auto">
          <a:xfrm>
            <a:off x="184150" y="190500"/>
            <a:ext cx="0" cy="4763"/>
          </a:xfrm>
          <a:custGeom>
            <a:avLst/>
            <a:gdLst>
              <a:gd name="T0" fmla="*/ 0 w 635"/>
              <a:gd name="T1" fmla="*/ 0 h 5714"/>
              <a:gd name="T2" fmla="*/ 0 w 635"/>
              <a:gd name="T3" fmla="*/ 2665 h 5714"/>
              <a:gd name="T4" fmla="*/ 0 w 635"/>
              <a:gd name="T5" fmla="*/ 2632 h 5714"/>
              <a:gd name="T6" fmla="*/ 0 w 635"/>
              <a:gd name="T7" fmla="*/ 2593 h 5714"/>
              <a:gd name="T8" fmla="*/ 0 w 635"/>
              <a:gd name="T9" fmla="*/ 99 h 5714"/>
              <a:gd name="T10" fmla="*/ 0 w 635"/>
              <a:gd name="T11" fmla="*/ 39 h 5714"/>
              <a:gd name="T12" fmla="*/ 0 w 635"/>
              <a:gd name="T13" fmla="*/ 0 h 57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7" name="object 413"/>
          <p:cNvSpPr>
            <a:spLocks/>
          </p:cNvSpPr>
          <p:nvPr/>
        </p:nvSpPr>
        <p:spPr bwMode="auto">
          <a:xfrm>
            <a:off x="184150" y="188913"/>
            <a:ext cx="0" cy="6350"/>
          </a:xfrm>
          <a:custGeom>
            <a:avLst/>
            <a:gdLst>
              <a:gd name="T0" fmla="*/ 0 w 635"/>
              <a:gd name="T1" fmla="*/ 224 h 5714"/>
              <a:gd name="T2" fmla="*/ 0 w 635"/>
              <a:gd name="T3" fmla="*/ 8419 h 5714"/>
              <a:gd name="T4" fmla="*/ 0 w 635"/>
              <a:gd name="T5" fmla="*/ 8593 h 5714"/>
              <a:gd name="T6" fmla="*/ 0 w 635"/>
              <a:gd name="T7" fmla="*/ 0 h 5714"/>
              <a:gd name="T8" fmla="*/ 0 w 635"/>
              <a:gd name="T9" fmla="*/ 224 h 57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8" name="object 414"/>
          <p:cNvSpPr>
            <a:spLocks/>
          </p:cNvSpPr>
          <p:nvPr/>
        </p:nvSpPr>
        <p:spPr bwMode="auto">
          <a:xfrm>
            <a:off x="182563" y="188913"/>
            <a:ext cx="1587" cy="6350"/>
          </a:xfrm>
          <a:custGeom>
            <a:avLst/>
            <a:gdLst>
              <a:gd name="T0" fmla="*/ 13766 w 635"/>
              <a:gd name="T1" fmla="*/ 148 h 6350"/>
              <a:gd name="T2" fmla="*/ 13766 w 635"/>
              <a:gd name="T3" fmla="*/ 5669 h 6350"/>
              <a:gd name="T4" fmla="*/ 0 w 635"/>
              <a:gd name="T5" fmla="*/ 5794 h 6350"/>
              <a:gd name="T6" fmla="*/ 0 w 635"/>
              <a:gd name="T7" fmla="*/ 0 h 6350"/>
              <a:gd name="T8" fmla="*/ 13766 w 635"/>
              <a:gd name="T9" fmla="*/ 148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59" name="object 415"/>
          <p:cNvSpPr>
            <a:spLocks/>
          </p:cNvSpPr>
          <p:nvPr/>
        </p:nvSpPr>
        <p:spPr bwMode="auto">
          <a:xfrm>
            <a:off x="182563" y="188913"/>
            <a:ext cx="1587" cy="6350"/>
          </a:xfrm>
          <a:custGeom>
            <a:avLst/>
            <a:gdLst>
              <a:gd name="T0" fmla="*/ 0 w 635"/>
              <a:gd name="T1" fmla="*/ 0 h 6350"/>
              <a:gd name="T2" fmla="*/ 0 w 635"/>
              <a:gd name="T3" fmla="*/ 5875 h 6350"/>
              <a:gd name="T4" fmla="*/ 6121 w 635"/>
              <a:gd name="T5" fmla="*/ 5840 h 6350"/>
              <a:gd name="T6" fmla="*/ 13816 w 635"/>
              <a:gd name="T7" fmla="*/ 5760 h 6350"/>
              <a:gd name="T8" fmla="*/ 13816 w 635"/>
              <a:gd name="T9" fmla="*/ 125 h 6350"/>
              <a:gd name="T10" fmla="*/ 7653 w 635"/>
              <a:gd name="T11" fmla="*/ 45 h 6350"/>
              <a:gd name="T12" fmla="*/ 0 w 635"/>
              <a:gd name="T13" fmla="*/ 0 h 63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0" name="object 416"/>
          <p:cNvSpPr>
            <a:spLocks/>
          </p:cNvSpPr>
          <p:nvPr/>
        </p:nvSpPr>
        <p:spPr bwMode="auto">
          <a:xfrm>
            <a:off x="182563" y="188913"/>
            <a:ext cx="1587" cy="6350"/>
          </a:xfrm>
          <a:custGeom>
            <a:avLst/>
            <a:gdLst>
              <a:gd name="T0" fmla="*/ 12286 w 635"/>
              <a:gd name="T1" fmla="*/ 80 h 6350"/>
              <a:gd name="T2" fmla="*/ 12286 w 635"/>
              <a:gd name="T3" fmla="*/ 5875 h 6350"/>
              <a:gd name="T4" fmla="*/ 0 w 635"/>
              <a:gd name="T5" fmla="*/ 5955 h 6350"/>
              <a:gd name="T6" fmla="*/ 0 w 635"/>
              <a:gd name="T7" fmla="*/ 0 h 6350"/>
              <a:gd name="T8" fmla="*/ 12286 w 635"/>
              <a:gd name="T9" fmla="*/ 80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1" name="object 417"/>
          <p:cNvSpPr>
            <a:spLocks/>
          </p:cNvSpPr>
          <p:nvPr/>
        </p:nvSpPr>
        <p:spPr bwMode="auto">
          <a:xfrm>
            <a:off x="182563" y="188913"/>
            <a:ext cx="0" cy="6350"/>
          </a:xfrm>
          <a:custGeom>
            <a:avLst/>
            <a:gdLst>
              <a:gd name="T0" fmla="*/ 0 w 635"/>
              <a:gd name="T1" fmla="*/ 0 h 6350"/>
              <a:gd name="T2" fmla="*/ 0 w 635"/>
              <a:gd name="T3" fmla="*/ 6069 h 6350"/>
              <a:gd name="T4" fmla="*/ 0 w 635"/>
              <a:gd name="T5" fmla="*/ 5989 h 6350"/>
              <a:gd name="T6" fmla="*/ 0 w 635"/>
              <a:gd name="T7" fmla="*/ 114 h 6350"/>
              <a:gd name="T8" fmla="*/ 0 w 635"/>
              <a:gd name="T9" fmla="*/ 80 h 6350"/>
              <a:gd name="T10" fmla="*/ 0 w 635"/>
              <a:gd name="T11" fmla="*/ 0 h 6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2" name="object 418"/>
          <p:cNvSpPr>
            <a:spLocks/>
          </p:cNvSpPr>
          <p:nvPr/>
        </p:nvSpPr>
        <p:spPr bwMode="auto">
          <a:xfrm>
            <a:off x="182563" y="188913"/>
            <a:ext cx="0" cy="6350"/>
          </a:xfrm>
          <a:custGeom>
            <a:avLst/>
            <a:gdLst>
              <a:gd name="T0" fmla="*/ 0 w 635"/>
              <a:gd name="T1" fmla="*/ 80 h 6350"/>
              <a:gd name="T2" fmla="*/ 0 w 635"/>
              <a:gd name="T3" fmla="*/ 6035 h 6350"/>
              <a:gd name="T4" fmla="*/ 0 w 635"/>
              <a:gd name="T5" fmla="*/ 6104 h 6350"/>
              <a:gd name="T6" fmla="*/ 0 w 635"/>
              <a:gd name="T7" fmla="*/ 0 h 6350"/>
              <a:gd name="T8" fmla="*/ 0 w 635"/>
              <a:gd name="T9" fmla="*/ 80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3" name="object 419"/>
          <p:cNvSpPr>
            <a:spLocks/>
          </p:cNvSpPr>
          <p:nvPr/>
        </p:nvSpPr>
        <p:spPr bwMode="auto">
          <a:xfrm>
            <a:off x="182563" y="188913"/>
            <a:ext cx="0" cy="6350"/>
          </a:xfrm>
          <a:custGeom>
            <a:avLst/>
            <a:gdLst>
              <a:gd name="T0" fmla="*/ 0 w 635"/>
              <a:gd name="T1" fmla="*/ 0 h 6350"/>
              <a:gd name="T2" fmla="*/ 0 w 635"/>
              <a:gd name="T3" fmla="*/ 6138 h 6350"/>
              <a:gd name="T4" fmla="*/ 0 w 635"/>
              <a:gd name="T5" fmla="*/ 6138 h 6350"/>
              <a:gd name="T6" fmla="*/ 0 w 635"/>
              <a:gd name="T7" fmla="*/ 6104 h 6350"/>
              <a:gd name="T8" fmla="*/ 0 w 635"/>
              <a:gd name="T9" fmla="*/ 34 h 6350"/>
              <a:gd name="T10" fmla="*/ 0 w 635"/>
              <a:gd name="T11" fmla="*/ 34 h 6350"/>
              <a:gd name="T12" fmla="*/ 0 w 635"/>
              <a:gd name="T13" fmla="*/ 0 h 63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4" name="object 420"/>
          <p:cNvSpPr>
            <a:spLocks/>
          </p:cNvSpPr>
          <p:nvPr/>
        </p:nvSpPr>
        <p:spPr bwMode="auto">
          <a:xfrm>
            <a:off x="182563" y="188913"/>
            <a:ext cx="0" cy="6350"/>
          </a:xfrm>
          <a:custGeom>
            <a:avLst/>
            <a:gdLst>
              <a:gd name="T0" fmla="*/ 0 w 635"/>
              <a:gd name="T1" fmla="*/ 0 h 6350"/>
              <a:gd name="T2" fmla="*/ 0 w 635"/>
              <a:gd name="T3" fmla="*/ 6230 h 6350"/>
              <a:gd name="T4" fmla="*/ 0 w 635"/>
              <a:gd name="T5" fmla="*/ 6184 h 6350"/>
              <a:gd name="T6" fmla="*/ 0 w 635"/>
              <a:gd name="T7" fmla="*/ 6184 h 6350"/>
              <a:gd name="T8" fmla="*/ 0 w 635"/>
              <a:gd name="T9" fmla="*/ 80 h 6350"/>
              <a:gd name="T10" fmla="*/ 0 w 635"/>
              <a:gd name="T11" fmla="*/ 0 h 6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5" name="object 421"/>
          <p:cNvSpPr>
            <a:spLocks/>
          </p:cNvSpPr>
          <p:nvPr/>
        </p:nvSpPr>
        <p:spPr bwMode="auto">
          <a:xfrm>
            <a:off x="182563" y="188913"/>
            <a:ext cx="0" cy="6350"/>
          </a:xfrm>
          <a:custGeom>
            <a:avLst/>
            <a:gdLst>
              <a:gd name="T0" fmla="*/ 0 w 635"/>
              <a:gd name="T1" fmla="*/ 0 h 6350"/>
              <a:gd name="T2" fmla="*/ 0 w 635"/>
              <a:gd name="T3" fmla="*/ 125 h 6350"/>
              <a:gd name="T4" fmla="*/ 0 w 635"/>
              <a:gd name="T5" fmla="*/ 6230 h 6350"/>
              <a:gd name="T6" fmla="*/ 0 w 635"/>
              <a:gd name="T7" fmla="*/ 6230 h 6350"/>
              <a:gd name="T8" fmla="*/ 0 w 635"/>
              <a:gd name="T9" fmla="*/ 6184 h 6350"/>
              <a:gd name="T10" fmla="*/ 0 w 635"/>
              <a:gd name="T11" fmla="*/ 0 h 6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6" name="object 422"/>
          <p:cNvSpPr>
            <a:spLocks/>
          </p:cNvSpPr>
          <p:nvPr/>
        </p:nvSpPr>
        <p:spPr bwMode="auto">
          <a:xfrm>
            <a:off x="182563" y="188913"/>
            <a:ext cx="0" cy="6350"/>
          </a:xfrm>
          <a:custGeom>
            <a:avLst/>
            <a:gdLst>
              <a:gd name="T0" fmla="*/ 0 w 635"/>
              <a:gd name="T1" fmla="*/ 0 h 6350"/>
              <a:gd name="T2" fmla="*/ 0 w 635"/>
              <a:gd name="T3" fmla="*/ 6184 h 6350"/>
              <a:gd name="T4" fmla="*/ 0 w 635"/>
              <a:gd name="T5" fmla="*/ 6184 h 6350"/>
              <a:gd name="T6" fmla="*/ 0 w 635"/>
              <a:gd name="T7" fmla="*/ 148 h 6350"/>
              <a:gd name="T8" fmla="*/ 0 w 635"/>
              <a:gd name="T9" fmla="*/ 0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7" name="object 423"/>
          <p:cNvSpPr>
            <a:spLocks/>
          </p:cNvSpPr>
          <p:nvPr/>
        </p:nvSpPr>
        <p:spPr bwMode="auto">
          <a:xfrm>
            <a:off x="180975" y="188913"/>
            <a:ext cx="1588" cy="6350"/>
          </a:xfrm>
          <a:custGeom>
            <a:avLst/>
            <a:gdLst>
              <a:gd name="T0" fmla="*/ 13839 w 635"/>
              <a:gd name="T1" fmla="*/ 0 h 6350"/>
              <a:gd name="T2" fmla="*/ 7660 w 635"/>
              <a:gd name="T3" fmla="*/ 68 h 6350"/>
              <a:gd name="T4" fmla="*/ 0 w 635"/>
              <a:gd name="T5" fmla="*/ 309 h 6350"/>
              <a:gd name="T6" fmla="*/ 0 w 635"/>
              <a:gd name="T7" fmla="*/ 6104 h 6350"/>
              <a:gd name="T8" fmla="*/ 13839 w 635"/>
              <a:gd name="T9" fmla="*/ 6104 h 6350"/>
              <a:gd name="T10" fmla="*/ 13839 w 635"/>
              <a:gd name="T11" fmla="*/ 0 h 63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8" name="object 424"/>
          <p:cNvSpPr>
            <a:spLocks/>
          </p:cNvSpPr>
          <p:nvPr/>
        </p:nvSpPr>
        <p:spPr bwMode="auto">
          <a:xfrm>
            <a:off x="180975" y="188913"/>
            <a:ext cx="1588" cy="6350"/>
          </a:xfrm>
          <a:custGeom>
            <a:avLst/>
            <a:gdLst>
              <a:gd name="T0" fmla="*/ 13839 w 635"/>
              <a:gd name="T1" fmla="*/ 0 h 6350"/>
              <a:gd name="T2" fmla="*/ 13839 w 635"/>
              <a:gd name="T3" fmla="*/ 5989 h 6350"/>
              <a:gd name="T4" fmla="*/ 0 w 635"/>
              <a:gd name="T5" fmla="*/ 5989 h 6350"/>
              <a:gd name="T6" fmla="*/ 0 w 635"/>
              <a:gd name="T7" fmla="*/ 423 h 6350"/>
              <a:gd name="T8" fmla="*/ 13839 w 635"/>
              <a:gd name="T9" fmla="*/ 0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69" name="object 425"/>
          <p:cNvSpPr>
            <a:spLocks/>
          </p:cNvSpPr>
          <p:nvPr/>
        </p:nvSpPr>
        <p:spPr bwMode="auto">
          <a:xfrm>
            <a:off x="180975" y="190500"/>
            <a:ext cx="1588" cy="6350"/>
          </a:xfrm>
          <a:custGeom>
            <a:avLst/>
            <a:gdLst>
              <a:gd name="T0" fmla="*/ 13839 w 635"/>
              <a:gd name="T1" fmla="*/ 0 h 6350"/>
              <a:gd name="T2" fmla="*/ 13839 w 635"/>
              <a:gd name="T3" fmla="*/ 5794 h 6350"/>
              <a:gd name="T4" fmla="*/ 0 w 635"/>
              <a:gd name="T5" fmla="*/ 5794 h 6350"/>
              <a:gd name="T6" fmla="*/ 0 w 635"/>
              <a:gd name="T7" fmla="*/ 423 h 6350"/>
              <a:gd name="T8" fmla="*/ 13839 w 635"/>
              <a:gd name="T9" fmla="*/ 0 h 6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0" name="object 426"/>
          <p:cNvSpPr>
            <a:spLocks/>
          </p:cNvSpPr>
          <p:nvPr/>
        </p:nvSpPr>
        <p:spPr bwMode="auto">
          <a:xfrm>
            <a:off x="180975" y="190500"/>
            <a:ext cx="0" cy="4763"/>
          </a:xfrm>
          <a:custGeom>
            <a:avLst/>
            <a:gdLst>
              <a:gd name="T0" fmla="*/ 0 w 635"/>
              <a:gd name="T1" fmla="*/ 0 h 5714"/>
              <a:gd name="T2" fmla="*/ 0 w 635"/>
              <a:gd name="T3" fmla="*/ 2687 h 5714"/>
              <a:gd name="T4" fmla="*/ 0 w 635"/>
              <a:gd name="T5" fmla="*/ 2687 h 5714"/>
              <a:gd name="T6" fmla="*/ 0 w 635"/>
              <a:gd name="T7" fmla="*/ 193 h 5714"/>
              <a:gd name="T8" fmla="*/ 0 w 635"/>
              <a:gd name="T9" fmla="*/ 0 h 57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1" name="object 427"/>
          <p:cNvSpPr>
            <a:spLocks/>
          </p:cNvSpPr>
          <p:nvPr/>
        </p:nvSpPr>
        <p:spPr bwMode="auto">
          <a:xfrm>
            <a:off x="180975" y="190500"/>
            <a:ext cx="0" cy="4763"/>
          </a:xfrm>
          <a:custGeom>
            <a:avLst/>
            <a:gdLst>
              <a:gd name="T0" fmla="*/ 0 w 635"/>
              <a:gd name="T1" fmla="*/ 0 h 5714"/>
              <a:gd name="T2" fmla="*/ 0 w 635"/>
              <a:gd name="T3" fmla="*/ 193 h 5714"/>
              <a:gd name="T4" fmla="*/ 0 w 635"/>
              <a:gd name="T5" fmla="*/ 2571 h 5714"/>
              <a:gd name="T6" fmla="*/ 0 w 635"/>
              <a:gd name="T7" fmla="*/ 2593 h 5714"/>
              <a:gd name="T8" fmla="*/ 0 w 635"/>
              <a:gd name="T9" fmla="*/ 2593 h 5714"/>
              <a:gd name="T10" fmla="*/ 0 w 635"/>
              <a:gd name="T11" fmla="*/ 0 h 57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2" name="object 428"/>
          <p:cNvSpPr>
            <a:spLocks/>
          </p:cNvSpPr>
          <p:nvPr/>
        </p:nvSpPr>
        <p:spPr bwMode="auto">
          <a:xfrm>
            <a:off x="180975" y="190500"/>
            <a:ext cx="0" cy="6350"/>
          </a:xfrm>
          <a:custGeom>
            <a:avLst/>
            <a:gdLst>
              <a:gd name="T0" fmla="*/ 0 w 635"/>
              <a:gd name="T1" fmla="*/ 0 h 5714"/>
              <a:gd name="T2" fmla="*/ 0 w 635"/>
              <a:gd name="T3" fmla="*/ 297 h 5714"/>
              <a:gd name="T4" fmla="*/ 0 w 635"/>
              <a:gd name="T5" fmla="*/ 592 h 5714"/>
              <a:gd name="T6" fmla="*/ 0 w 635"/>
              <a:gd name="T7" fmla="*/ 7808 h 5714"/>
              <a:gd name="T8" fmla="*/ 0 w 635"/>
              <a:gd name="T9" fmla="*/ 7808 h 5714"/>
              <a:gd name="T10" fmla="*/ 0 w 635"/>
              <a:gd name="T11" fmla="*/ 7878 h 5714"/>
              <a:gd name="T12" fmla="*/ 0 w 635"/>
              <a:gd name="T13" fmla="*/ 0 h 57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3" name="object 429"/>
          <p:cNvSpPr>
            <a:spLocks/>
          </p:cNvSpPr>
          <p:nvPr/>
        </p:nvSpPr>
        <p:spPr bwMode="auto">
          <a:xfrm>
            <a:off x="180975" y="190500"/>
            <a:ext cx="0" cy="4763"/>
          </a:xfrm>
          <a:custGeom>
            <a:avLst/>
            <a:gdLst>
              <a:gd name="T0" fmla="*/ 0 w 635"/>
              <a:gd name="T1" fmla="*/ 0 h 5080"/>
              <a:gd name="T2" fmla="*/ 0 w 635"/>
              <a:gd name="T3" fmla="*/ 150 h 5080"/>
              <a:gd name="T4" fmla="*/ 0 w 635"/>
              <a:gd name="T5" fmla="*/ 301 h 5080"/>
              <a:gd name="T6" fmla="*/ 0 w 635"/>
              <a:gd name="T7" fmla="*/ 3779 h 5080"/>
              <a:gd name="T8" fmla="*/ 0 w 635"/>
              <a:gd name="T9" fmla="*/ 3806 h 5080"/>
              <a:gd name="T10" fmla="*/ 0 w 635"/>
              <a:gd name="T11" fmla="*/ 3806 h 5080"/>
              <a:gd name="T12" fmla="*/ 0 w 635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4" name="object 430"/>
          <p:cNvSpPr>
            <a:spLocks/>
          </p:cNvSpPr>
          <p:nvPr/>
        </p:nvSpPr>
        <p:spPr bwMode="auto">
          <a:xfrm>
            <a:off x="180975" y="190500"/>
            <a:ext cx="0" cy="4763"/>
          </a:xfrm>
          <a:custGeom>
            <a:avLst/>
            <a:gdLst>
              <a:gd name="T0" fmla="*/ 0 w 635"/>
              <a:gd name="T1" fmla="*/ 0 h 5080"/>
              <a:gd name="T2" fmla="*/ 0 w 635"/>
              <a:gd name="T3" fmla="*/ 150 h 5080"/>
              <a:gd name="T4" fmla="*/ 0 w 635"/>
              <a:gd name="T5" fmla="*/ 301 h 5080"/>
              <a:gd name="T6" fmla="*/ 0 w 635"/>
              <a:gd name="T7" fmla="*/ 3628 h 5080"/>
              <a:gd name="T8" fmla="*/ 0 w 635"/>
              <a:gd name="T9" fmla="*/ 3628 h 5080"/>
              <a:gd name="T10" fmla="*/ 0 w 635"/>
              <a:gd name="T11" fmla="*/ 3655 h 5080"/>
              <a:gd name="T12" fmla="*/ 0 w 635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5" name="object 431"/>
          <p:cNvSpPr>
            <a:spLocks/>
          </p:cNvSpPr>
          <p:nvPr/>
        </p:nvSpPr>
        <p:spPr bwMode="auto">
          <a:xfrm>
            <a:off x="180975" y="190500"/>
            <a:ext cx="0" cy="6350"/>
          </a:xfrm>
          <a:custGeom>
            <a:avLst/>
            <a:gdLst>
              <a:gd name="T0" fmla="*/ 0 w 635"/>
              <a:gd name="T1" fmla="*/ 0 h 5080"/>
              <a:gd name="T2" fmla="*/ 0 w 635"/>
              <a:gd name="T3" fmla="*/ 475 h 5080"/>
              <a:gd name="T4" fmla="*/ 0 w 635"/>
              <a:gd name="T5" fmla="*/ 950 h 5080"/>
              <a:gd name="T6" fmla="*/ 0 w 635"/>
              <a:gd name="T7" fmla="*/ 10905 h 5080"/>
              <a:gd name="T8" fmla="*/ 0 w 635"/>
              <a:gd name="T9" fmla="*/ 10986 h 5080"/>
              <a:gd name="T10" fmla="*/ 0 w 635"/>
              <a:gd name="T11" fmla="*/ 10986 h 5080"/>
              <a:gd name="T12" fmla="*/ 0 w 635"/>
              <a:gd name="T13" fmla="*/ 0 h 50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6" name="object 432"/>
          <p:cNvSpPr>
            <a:spLocks/>
          </p:cNvSpPr>
          <p:nvPr/>
        </p:nvSpPr>
        <p:spPr bwMode="auto">
          <a:xfrm>
            <a:off x="179388" y="190500"/>
            <a:ext cx="1587" cy="4763"/>
          </a:xfrm>
          <a:custGeom>
            <a:avLst/>
            <a:gdLst>
              <a:gd name="T0" fmla="*/ 13816 w 635"/>
              <a:gd name="T1" fmla="*/ 0 h 4444"/>
              <a:gd name="T2" fmla="*/ 7653 w 635"/>
              <a:gd name="T3" fmla="*/ 256 h 4444"/>
              <a:gd name="T4" fmla="*/ 0 w 635"/>
              <a:gd name="T5" fmla="*/ 467 h 4444"/>
              <a:gd name="T6" fmla="*/ 0 w 635"/>
              <a:gd name="T7" fmla="*/ 5574 h 4444"/>
              <a:gd name="T8" fmla="*/ 13816 w 635"/>
              <a:gd name="T9" fmla="*/ 5682 h 4444"/>
              <a:gd name="T10" fmla="*/ 13816 w 635"/>
              <a:gd name="T11" fmla="*/ 0 h 44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7" name="object 433"/>
          <p:cNvSpPr>
            <a:spLocks/>
          </p:cNvSpPr>
          <p:nvPr/>
        </p:nvSpPr>
        <p:spPr bwMode="auto">
          <a:xfrm>
            <a:off x="179388" y="192088"/>
            <a:ext cx="1587" cy="3175"/>
          </a:xfrm>
          <a:custGeom>
            <a:avLst/>
            <a:gdLst>
              <a:gd name="T0" fmla="*/ 13766 w 635"/>
              <a:gd name="T1" fmla="*/ 0 h 4444"/>
              <a:gd name="T2" fmla="*/ 6091 w 635"/>
              <a:gd name="T3" fmla="*/ 41 h 4444"/>
              <a:gd name="T4" fmla="*/ 0 w 635"/>
              <a:gd name="T5" fmla="*/ 92 h 4444"/>
              <a:gd name="T6" fmla="*/ 0 w 635"/>
              <a:gd name="T7" fmla="*/ 1041 h 4444"/>
              <a:gd name="T8" fmla="*/ 13766 w 635"/>
              <a:gd name="T9" fmla="*/ 1062 h 4444"/>
              <a:gd name="T10" fmla="*/ 13766 w 635"/>
              <a:gd name="T11" fmla="*/ 0 h 44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8" name="object 434"/>
          <p:cNvSpPr>
            <a:spLocks/>
          </p:cNvSpPr>
          <p:nvPr/>
        </p:nvSpPr>
        <p:spPr bwMode="auto">
          <a:xfrm>
            <a:off x="179388" y="192088"/>
            <a:ext cx="1587" cy="3175"/>
          </a:xfrm>
          <a:custGeom>
            <a:avLst/>
            <a:gdLst>
              <a:gd name="T0" fmla="*/ 13766 w 635"/>
              <a:gd name="T1" fmla="*/ 0 h 4444"/>
              <a:gd name="T2" fmla="*/ 7653 w 635"/>
              <a:gd name="T3" fmla="*/ 51 h 4444"/>
              <a:gd name="T4" fmla="*/ 0 w 635"/>
              <a:gd name="T5" fmla="*/ 89 h 4444"/>
              <a:gd name="T6" fmla="*/ 0 w 635"/>
              <a:gd name="T7" fmla="*/ 987 h 4444"/>
              <a:gd name="T8" fmla="*/ 13766 w 635"/>
              <a:gd name="T9" fmla="*/ 1008 h 4444"/>
              <a:gd name="T10" fmla="*/ 13766 w 635"/>
              <a:gd name="T11" fmla="*/ 0 h 44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79" name="object 435"/>
          <p:cNvSpPr>
            <a:spLocks/>
          </p:cNvSpPr>
          <p:nvPr/>
        </p:nvSpPr>
        <p:spPr bwMode="auto">
          <a:xfrm>
            <a:off x="179388" y="192088"/>
            <a:ext cx="0" cy="3175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72 h 3810"/>
              <a:gd name="T4" fmla="*/ 0 w 635"/>
              <a:gd name="T5" fmla="*/ 172 h 3810"/>
              <a:gd name="T6" fmla="*/ 0 w 635"/>
              <a:gd name="T7" fmla="*/ 1718 h 3810"/>
              <a:gd name="T8" fmla="*/ 0 w 635"/>
              <a:gd name="T9" fmla="*/ 1756 h 3810"/>
              <a:gd name="T10" fmla="*/ 0 w 635"/>
              <a:gd name="T11" fmla="*/ 0 h 38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0" name="object 436"/>
          <p:cNvSpPr>
            <a:spLocks/>
          </p:cNvSpPr>
          <p:nvPr/>
        </p:nvSpPr>
        <p:spPr bwMode="auto">
          <a:xfrm>
            <a:off x="179388" y="192088"/>
            <a:ext cx="0" cy="3175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99 h 3810"/>
              <a:gd name="T4" fmla="*/ 0 w 635"/>
              <a:gd name="T5" fmla="*/ 172 h 3810"/>
              <a:gd name="T6" fmla="*/ 0 w 635"/>
              <a:gd name="T7" fmla="*/ 1623 h 3810"/>
              <a:gd name="T8" fmla="*/ 0 w 635"/>
              <a:gd name="T9" fmla="*/ 1663 h 3810"/>
              <a:gd name="T10" fmla="*/ 0 w 635"/>
              <a:gd name="T11" fmla="*/ 0 h 38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1" name="object 437"/>
          <p:cNvSpPr>
            <a:spLocks/>
          </p:cNvSpPr>
          <p:nvPr/>
        </p:nvSpPr>
        <p:spPr bwMode="auto">
          <a:xfrm>
            <a:off x="179388" y="192088"/>
            <a:ext cx="0" cy="3175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72 h 3810"/>
              <a:gd name="T4" fmla="*/ 0 w 635"/>
              <a:gd name="T5" fmla="*/ 165 h 3810"/>
              <a:gd name="T6" fmla="*/ 0 w 635"/>
              <a:gd name="T7" fmla="*/ 1508 h 3810"/>
              <a:gd name="T8" fmla="*/ 0 w 635"/>
              <a:gd name="T9" fmla="*/ 1547 h 3810"/>
              <a:gd name="T10" fmla="*/ 0 w 635"/>
              <a:gd name="T11" fmla="*/ 0 h 38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2" name="object 438"/>
          <p:cNvSpPr>
            <a:spLocks/>
          </p:cNvSpPr>
          <p:nvPr/>
        </p:nvSpPr>
        <p:spPr bwMode="auto">
          <a:xfrm>
            <a:off x="179388" y="192088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3012 h 3175"/>
              <a:gd name="T4" fmla="*/ 0 w 635"/>
              <a:gd name="T5" fmla="*/ 2943 h 3175"/>
              <a:gd name="T6" fmla="*/ 0 w 635"/>
              <a:gd name="T7" fmla="*/ 355 h 3175"/>
              <a:gd name="T8" fmla="*/ 0 w 635"/>
              <a:gd name="T9" fmla="*/ 0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3" name="object 439"/>
          <p:cNvSpPr>
            <a:spLocks/>
          </p:cNvSpPr>
          <p:nvPr/>
        </p:nvSpPr>
        <p:spPr bwMode="auto">
          <a:xfrm>
            <a:off x="179388" y="192088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160 h 3175"/>
              <a:gd name="T4" fmla="*/ 0 w 635"/>
              <a:gd name="T5" fmla="*/ 320 h 3175"/>
              <a:gd name="T6" fmla="*/ 0 w 635"/>
              <a:gd name="T7" fmla="*/ 2668 h 3175"/>
              <a:gd name="T8" fmla="*/ 0 w 635"/>
              <a:gd name="T9" fmla="*/ 2748 h 3175"/>
              <a:gd name="T10" fmla="*/ 0 w 635"/>
              <a:gd name="T11" fmla="*/ 2782 h 3175"/>
              <a:gd name="T12" fmla="*/ 0 w 635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4" name="object 440"/>
          <p:cNvSpPr>
            <a:spLocks/>
          </p:cNvSpPr>
          <p:nvPr/>
        </p:nvSpPr>
        <p:spPr bwMode="auto">
          <a:xfrm>
            <a:off x="179388" y="192088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2588 h 3175"/>
              <a:gd name="T4" fmla="*/ 0 w 635"/>
              <a:gd name="T5" fmla="*/ 2462 h 3175"/>
              <a:gd name="T6" fmla="*/ 0 w 635"/>
              <a:gd name="T7" fmla="*/ 309 h 3175"/>
              <a:gd name="T8" fmla="*/ 0 w 635"/>
              <a:gd name="T9" fmla="*/ 0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5" name="object 441"/>
          <p:cNvSpPr>
            <a:spLocks/>
          </p:cNvSpPr>
          <p:nvPr/>
        </p:nvSpPr>
        <p:spPr bwMode="auto">
          <a:xfrm>
            <a:off x="177800" y="192088"/>
            <a:ext cx="1588" cy="3175"/>
          </a:xfrm>
          <a:custGeom>
            <a:avLst/>
            <a:gdLst>
              <a:gd name="T0" fmla="*/ 13839 w 635"/>
              <a:gd name="T1" fmla="*/ 0 h 2539"/>
              <a:gd name="T2" fmla="*/ 13839 w 635"/>
              <a:gd name="T3" fmla="*/ 5739 h 2539"/>
              <a:gd name="T4" fmla="*/ 0 w 635"/>
              <a:gd name="T5" fmla="*/ 5458 h 2539"/>
              <a:gd name="T6" fmla="*/ 0 w 635"/>
              <a:gd name="T7" fmla="*/ 755 h 2539"/>
              <a:gd name="T8" fmla="*/ 13839 w 635"/>
              <a:gd name="T9" fmla="*/ 0 h 25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6" name="object 442"/>
          <p:cNvSpPr>
            <a:spLocks/>
          </p:cNvSpPr>
          <p:nvPr/>
        </p:nvSpPr>
        <p:spPr bwMode="auto">
          <a:xfrm>
            <a:off x="177800" y="193675"/>
            <a:ext cx="1588" cy="1588"/>
          </a:xfrm>
          <a:custGeom>
            <a:avLst/>
            <a:gdLst>
              <a:gd name="T0" fmla="*/ 13839 w 635"/>
              <a:gd name="T1" fmla="*/ 0 h 2539"/>
              <a:gd name="T2" fmla="*/ 6147 w 635"/>
              <a:gd name="T3" fmla="*/ 24 h 2539"/>
              <a:gd name="T4" fmla="*/ 0 w 635"/>
              <a:gd name="T5" fmla="*/ 49 h 2539"/>
              <a:gd name="T6" fmla="*/ 0 w 635"/>
              <a:gd name="T7" fmla="*/ 311 h 2539"/>
              <a:gd name="T8" fmla="*/ 13839 w 635"/>
              <a:gd name="T9" fmla="*/ 330 h 2539"/>
              <a:gd name="T10" fmla="*/ 13839 w 635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7" name="object 443"/>
          <p:cNvSpPr>
            <a:spLocks/>
          </p:cNvSpPr>
          <p:nvPr/>
        </p:nvSpPr>
        <p:spPr bwMode="auto">
          <a:xfrm>
            <a:off x="177800" y="193675"/>
            <a:ext cx="1588" cy="1588"/>
          </a:xfrm>
          <a:custGeom>
            <a:avLst/>
            <a:gdLst>
              <a:gd name="T0" fmla="*/ 13839 w 635"/>
              <a:gd name="T1" fmla="*/ 0 h 2539"/>
              <a:gd name="T2" fmla="*/ 7660 w 635"/>
              <a:gd name="T3" fmla="*/ 24 h 2539"/>
              <a:gd name="T4" fmla="*/ 0 w 635"/>
              <a:gd name="T5" fmla="*/ 48 h 2539"/>
              <a:gd name="T6" fmla="*/ 0 w 635"/>
              <a:gd name="T7" fmla="*/ 275 h 2539"/>
              <a:gd name="T8" fmla="*/ 13839 w 635"/>
              <a:gd name="T9" fmla="*/ 294 h 2539"/>
              <a:gd name="T10" fmla="*/ 13839 w 635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8" name="object 444"/>
          <p:cNvSpPr>
            <a:spLocks/>
          </p:cNvSpPr>
          <p:nvPr/>
        </p:nvSpPr>
        <p:spPr bwMode="auto">
          <a:xfrm>
            <a:off x="177800" y="193675"/>
            <a:ext cx="0" cy="1588"/>
          </a:xfrm>
          <a:custGeom>
            <a:avLst/>
            <a:gdLst>
              <a:gd name="T0" fmla="*/ 0 w 635"/>
              <a:gd name="T1" fmla="*/ 0 h 1905"/>
              <a:gd name="T2" fmla="*/ 0 w 635"/>
              <a:gd name="T3" fmla="*/ 72 h 1905"/>
              <a:gd name="T4" fmla="*/ 0 w 635"/>
              <a:gd name="T5" fmla="*/ 149 h 1905"/>
              <a:gd name="T6" fmla="*/ 0 w 635"/>
              <a:gd name="T7" fmla="*/ 752 h 1905"/>
              <a:gd name="T8" fmla="*/ 0 w 635"/>
              <a:gd name="T9" fmla="*/ 829 h 1905"/>
              <a:gd name="T10" fmla="*/ 0 w 635"/>
              <a:gd name="T11" fmla="*/ 0 h 19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89" name="object 445"/>
          <p:cNvSpPr>
            <a:spLocks/>
          </p:cNvSpPr>
          <p:nvPr/>
        </p:nvSpPr>
        <p:spPr bwMode="auto">
          <a:xfrm>
            <a:off x="177800" y="193675"/>
            <a:ext cx="0" cy="1588"/>
          </a:xfrm>
          <a:custGeom>
            <a:avLst/>
            <a:gdLst>
              <a:gd name="T0" fmla="*/ 0 w 635"/>
              <a:gd name="T1" fmla="*/ 0 h 1905"/>
              <a:gd name="T2" fmla="*/ 0 w 635"/>
              <a:gd name="T3" fmla="*/ 78 h 1905"/>
              <a:gd name="T4" fmla="*/ 0 w 635"/>
              <a:gd name="T5" fmla="*/ 155 h 1905"/>
              <a:gd name="T6" fmla="*/ 0 w 635"/>
              <a:gd name="T7" fmla="*/ 663 h 1905"/>
              <a:gd name="T8" fmla="*/ 0 w 635"/>
              <a:gd name="T9" fmla="*/ 680 h 1905"/>
              <a:gd name="T10" fmla="*/ 0 w 635"/>
              <a:gd name="T11" fmla="*/ 719 h 1905"/>
              <a:gd name="T12" fmla="*/ 0 w 635"/>
              <a:gd name="T13" fmla="*/ 0 h 19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0" name="object 446"/>
          <p:cNvSpPr>
            <a:spLocks/>
          </p:cNvSpPr>
          <p:nvPr/>
        </p:nvSpPr>
        <p:spPr bwMode="auto">
          <a:xfrm>
            <a:off x="177800" y="193675"/>
            <a:ext cx="0" cy="1588"/>
          </a:xfrm>
          <a:custGeom>
            <a:avLst/>
            <a:gdLst>
              <a:gd name="T0" fmla="*/ 0 w 635"/>
              <a:gd name="T1" fmla="*/ 0 h 1269"/>
              <a:gd name="T2" fmla="*/ 0 w 635"/>
              <a:gd name="T3" fmla="*/ 672 h 1269"/>
              <a:gd name="T4" fmla="*/ 0 w 635"/>
              <a:gd name="T5" fmla="*/ 2778 h 1269"/>
              <a:gd name="T6" fmla="*/ 0 w 635"/>
              <a:gd name="T7" fmla="*/ 2976 h 1269"/>
              <a:gd name="T8" fmla="*/ 0 w 635"/>
              <a:gd name="T9" fmla="*/ 3061 h 1269"/>
              <a:gd name="T10" fmla="*/ 0 w 635"/>
              <a:gd name="T11" fmla="*/ 0 h 12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1" name="object 447"/>
          <p:cNvSpPr>
            <a:spLocks/>
          </p:cNvSpPr>
          <p:nvPr/>
        </p:nvSpPr>
        <p:spPr bwMode="auto">
          <a:xfrm>
            <a:off x="177800" y="193675"/>
            <a:ext cx="0" cy="1588"/>
          </a:xfrm>
          <a:custGeom>
            <a:avLst/>
            <a:gdLst>
              <a:gd name="T0" fmla="*/ 0 w 635"/>
              <a:gd name="T1" fmla="*/ 0 h 1269"/>
              <a:gd name="T2" fmla="*/ 0 w 635"/>
              <a:gd name="T3" fmla="*/ 2583 h 1269"/>
              <a:gd name="T4" fmla="*/ 0 w 635"/>
              <a:gd name="T5" fmla="*/ 2189 h 1269"/>
              <a:gd name="T6" fmla="*/ 0 w 635"/>
              <a:gd name="T7" fmla="*/ 672 h 1269"/>
              <a:gd name="T8" fmla="*/ 0 w 635"/>
              <a:gd name="T9" fmla="*/ 0 h 12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2" name="object 448"/>
          <p:cNvSpPr>
            <a:spLocks/>
          </p:cNvSpPr>
          <p:nvPr/>
        </p:nvSpPr>
        <p:spPr bwMode="auto">
          <a:xfrm>
            <a:off x="177800" y="193675"/>
            <a:ext cx="0" cy="1588"/>
          </a:xfrm>
          <a:custGeom>
            <a:avLst/>
            <a:gdLst>
              <a:gd name="T0" fmla="*/ 0 w 635"/>
              <a:gd name="T1" fmla="*/ 0 h 1269"/>
              <a:gd name="T2" fmla="*/ 0 w 635"/>
              <a:gd name="T3" fmla="*/ 2105 h 1269"/>
              <a:gd name="T4" fmla="*/ 0 w 635"/>
              <a:gd name="T5" fmla="*/ 1739 h 1269"/>
              <a:gd name="T6" fmla="*/ 0 w 635"/>
              <a:gd name="T7" fmla="*/ 672 h 1269"/>
              <a:gd name="T8" fmla="*/ 0 w 635"/>
              <a:gd name="T9" fmla="*/ 0 h 12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3" name="object 449"/>
          <p:cNvSpPr>
            <a:spLocks/>
          </p:cNvSpPr>
          <p:nvPr/>
        </p:nvSpPr>
        <p:spPr bwMode="auto">
          <a:xfrm>
            <a:off x="177800" y="193675"/>
            <a:ext cx="0" cy="1588"/>
          </a:xfrm>
          <a:custGeom>
            <a:avLst/>
            <a:gdLst>
              <a:gd name="T0" fmla="*/ 0 w 635"/>
              <a:gd name="T1" fmla="*/ 0 h 635"/>
              <a:gd name="T2" fmla="*/ 0 w 635"/>
              <a:gd name="T3" fmla="*/ 4459 h 635"/>
              <a:gd name="T4" fmla="*/ 0 w 635"/>
              <a:gd name="T5" fmla="*/ 21477 h 635"/>
              <a:gd name="T6" fmla="*/ 0 w 635"/>
              <a:gd name="T7" fmla="*/ 24165 h 635"/>
              <a:gd name="T8" fmla="*/ 0 w 63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4" name="object 450"/>
          <p:cNvSpPr>
            <a:spLocks/>
          </p:cNvSpPr>
          <p:nvPr/>
        </p:nvSpPr>
        <p:spPr bwMode="auto">
          <a:xfrm>
            <a:off x="176213" y="193675"/>
            <a:ext cx="1587" cy="1588"/>
          </a:xfrm>
          <a:custGeom>
            <a:avLst/>
            <a:gdLst>
              <a:gd name="T0" fmla="*/ 13816 w 635"/>
              <a:gd name="T1" fmla="*/ 0 h 635"/>
              <a:gd name="T2" fmla="*/ 13816 w 635"/>
              <a:gd name="T3" fmla="*/ 17018 h 635"/>
              <a:gd name="T4" fmla="*/ 0 w 635"/>
              <a:gd name="T5" fmla="*/ 10713 h 635"/>
              <a:gd name="T6" fmla="*/ 7653 w 635"/>
              <a:gd name="T7" fmla="*/ 6254 h 635"/>
              <a:gd name="T8" fmla="*/ 13816 w 63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5" name="object 451"/>
          <p:cNvSpPr>
            <a:spLocks/>
          </p:cNvSpPr>
          <p:nvPr/>
        </p:nvSpPr>
        <p:spPr bwMode="auto">
          <a:xfrm>
            <a:off x="176213" y="193675"/>
            <a:ext cx="1587" cy="1588"/>
          </a:xfrm>
          <a:custGeom>
            <a:avLst/>
            <a:gdLst>
              <a:gd name="T0" fmla="*/ 7653 w 635"/>
              <a:gd name="T1" fmla="*/ 0 h 635"/>
              <a:gd name="T2" fmla="*/ 0 w 635"/>
              <a:gd name="T3" fmla="*/ 4459 h 635"/>
              <a:gd name="T4" fmla="*/ 7653 w 635"/>
              <a:gd name="T5" fmla="*/ 7585 h 635"/>
              <a:gd name="T6" fmla="*/ 7653 w 635"/>
              <a:gd name="T7" fmla="*/ 0 h 63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6" name="object 452"/>
          <p:cNvSpPr>
            <a:spLocks/>
          </p:cNvSpPr>
          <p:nvPr/>
        </p:nvSpPr>
        <p:spPr bwMode="auto">
          <a:xfrm>
            <a:off x="179388" y="187325"/>
            <a:ext cx="1587" cy="1588"/>
          </a:xfrm>
          <a:custGeom>
            <a:avLst/>
            <a:gdLst>
              <a:gd name="T0" fmla="*/ 0 w 635"/>
              <a:gd name="T1" fmla="*/ 624 h 1905"/>
              <a:gd name="T2" fmla="*/ 0 w 635"/>
              <a:gd name="T3" fmla="*/ 0 h 1905"/>
              <a:gd name="T4" fmla="*/ 0 w 635"/>
              <a:gd name="T5" fmla="*/ 624 h 190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7" name="object 453"/>
          <p:cNvSpPr>
            <a:spLocks/>
          </p:cNvSpPr>
          <p:nvPr/>
        </p:nvSpPr>
        <p:spPr bwMode="auto">
          <a:xfrm>
            <a:off x="179388" y="187325"/>
            <a:ext cx="1587" cy="1588"/>
          </a:xfrm>
          <a:custGeom>
            <a:avLst/>
            <a:gdLst>
              <a:gd name="T0" fmla="*/ 0 w 635"/>
              <a:gd name="T1" fmla="*/ 0 h 1905"/>
              <a:gd name="T2" fmla="*/ 0 w 635"/>
              <a:gd name="T3" fmla="*/ 829 h 1905"/>
              <a:gd name="T4" fmla="*/ 4559 w 635"/>
              <a:gd name="T5" fmla="*/ 376 h 1905"/>
              <a:gd name="T6" fmla="*/ 6091 w 635"/>
              <a:gd name="T7" fmla="*/ 33 h 1905"/>
              <a:gd name="T8" fmla="*/ 0 w 635"/>
              <a:gd name="T9" fmla="*/ 0 h 19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8" name="object 454"/>
          <p:cNvSpPr>
            <a:spLocks/>
          </p:cNvSpPr>
          <p:nvPr/>
        </p:nvSpPr>
        <p:spPr bwMode="auto">
          <a:xfrm>
            <a:off x="179388" y="187325"/>
            <a:ext cx="1587" cy="1588"/>
          </a:xfrm>
          <a:custGeom>
            <a:avLst/>
            <a:gdLst>
              <a:gd name="T0" fmla="*/ 3074 w 635"/>
              <a:gd name="T1" fmla="*/ 0 h 2539"/>
              <a:gd name="T2" fmla="*/ 0 w 635"/>
              <a:gd name="T3" fmla="*/ 298 h 2539"/>
              <a:gd name="T4" fmla="*/ 4604 w 635"/>
              <a:gd name="T5" fmla="*/ 250 h 2539"/>
              <a:gd name="T6" fmla="*/ 3074 w 635"/>
              <a:gd name="T7" fmla="*/ 0 h 25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599" name="object 455"/>
          <p:cNvSpPr>
            <a:spLocks/>
          </p:cNvSpPr>
          <p:nvPr/>
        </p:nvSpPr>
        <p:spPr bwMode="auto">
          <a:xfrm>
            <a:off x="179388" y="185738"/>
            <a:ext cx="1587" cy="3175"/>
          </a:xfrm>
          <a:custGeom>
            <a:avLst/>
            <a:gdLst>
              <a:gd name="T0" fmla="*/ 6121 w 635"/>
              <a:gd name="T1" fmla="*/ 110 h 2539"/>
              <a:gd name="T2" fmla="*/ 0 w 635"/>
              <a:gd name="T3" fmla="*/ 110 h 2539"/>
              <a:gd name="T4" fmla="*/ 0 w 635"/>
              <a:gd name="T5" fmla="*/ 5376 h 2539"/>
              <a:gd name="T6" fmla="*/ 6121 w 635"/>
              <a:gd name="T7" fmla="*/ 4312 h 2539"/>
              <a:gd name="T8" fmla="*/ 6121 w 635"/>
              <a:gd name="T9" fmla="*/ 110 h 2539"/>
              <a:gd name="T10" fmla="*/ 0 w 635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0" name="object 456"/>
          <p:cNvSpPr>
            <a:spLocks/>
          </p:cNvSpPr>
          <p:nvPr/>
        </p:nvSpPr>
        <p:spPr bwMode="auto">
          <a:xfrm>
            <a:off x="179388" y="185738"/>
            <a:ext cx="1587" cy="3175"/>
          </a:xfrm>
          <a:custGeom>
            <a:avLst/>
            <a:gdLst>
              <a:gd name="T0" fmla="*/ 3042 w 635"/>
              <a:gd name="T1" fmla="*/ 0 h 2539"/>
              <a:gd name="T2" fmla="*/ 0 w 635"/>
              <a:gd name="T3" fmla="*/ 5739 h 2539"/>
              <a:gd name="T4" fmla="*/ 6091 w 635"/>
              <a:gd name="T5" fmla="*/ 4871 h 2539"/>
              <a:gd name="T6" fmla="*/ 3042 w 635"/>
              <a:gd name="T7" fmla="*/ 0 h 253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1" name="object 457"/>
          <p:cNvSpPr>
            <a:spLocks/>
          </p:cNvSpPr>
          <p:nvPr/>
        </p:nvSpPr>
        <p:spPr bwMode="auto">
          <a:xfrm>
            <a:off x="179388" y="185738"/>
            <a:ext cx="0" cy="3175"/>
          </a:xfrm>
          <a:custGeom>
            <a:avLst/>
            <a:gdLst>
              <a:gd name="T0" fmla="*/ 0 w 635"/>
              <a:gd name="T1" fmla="*/ 85 h 2539"/>
              <a:gd name="T2" fmla="*/ 0 w 635"/>
              <a:gd name="T3" fmla="*/ 85 h 2539"/>
              <a:gd name="T4" fmla="*/ 0 w 635"/>
              <a:gd name="T5" fmla="*/ 6216 h 2539"/>
              <a:gd name="T6" fmla="*/ 0 w 635"/>
              <a:gd name="T7" fmla="*/ 5825 h 2539"/>
              <a:gd name="T8" fmla="*/ 0 w 635"/>
              <a:gd name="T9" fmla="*/ 85 h 2539"/>
              <a:gd name="T10" fmla="*/ 0 w 635"/>
              <a:gd name="T11" fmla="*/ 0 h 253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2" name="object 458"/>
          <p:cNvSpPr>
            <a:spLocks/>
          </p:cNvSpPr>
          <p:nvPr/>
        </p:nvSpPr>
        <p:spPr bwMode="auto">
          <a:xfrm>
            <a:off x="179388" y="185738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2702 h 3175"/>
              <a:gd name="T4" fmla="*/ 0 w 635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3" name="object 459"/>
          <p:cNvSpPr>
            <a:spLocks/>
          </p:cNvSpPr>
          <p:nvPr/>
        </p:nvSpPr>
        <p:spPr bwMode="auto">
          <a:xfrm>
            <a:off x="179388" y="185738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2782 h 3175"/>
              <a:gd name="T4" fmla="*/ 0 w 635"/>
              <a:gd name="T5" fmla="*/ 2588 h 3175"/>
              <a:gd name="T6" fmla="*/ 0 w 635"/>
              <a:gd name="T7" fmla="*/ 0 h 317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4" name="object 460"/>
          <p:cNvSpPr>
            <a:spLocks/>
          </p:cNvSpPr>
          <p:nvPr/>
        </p:nvSpPr>
        <p:spPr bwMode="auto">
          <a:xfrm>
            <a:off x="179388" y="185738"/>
            <a:ext cx="0" cy="3175"/>
          </a:xfrm>
          <a:custGeom>
            <a:avLst/>
            <a:gdLst>
              <a:gd name="T0" fmla="*/ 0 w 635"/>
              <a:gd name="T1" fmla="*/ 34 h 3175"/>
              <a:gd name="T2" fmla="*/ 0 w 635"/>
              <a:gd name="T3" fmla="*/ 34 h 3175"/>
              <a:gd name="T4" fmla="*/ 0 w 635"/>
              <a:gd name="T5" fmla="*/ 2897 h 3175"/>
              <a:gd name="T6" fmla="*/ 0 w 635"/>
              <a:gd name="T7" fmla="*/ 2737 h 3175"/>
              <a:gd name="T8" fmla="*/ 0 w 635"/>
              <a:gd name="T9" fmla="*/ 34 h 3175"/>
              <a:gd name="T10" fmla="*/ 0 w 635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5" name="object 461"/>
          <p:cNvSpPr>
            <a:spLocks/>
          </p:cNvSpPr>
          <p:nvPr/>
        </p:nvSpPr>
        <p:spPr bwMode="auto">
          <a:xfrm>
            <a:off x="179388" y="185738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2977 h 3175"/>
              <a:gd name="T4" fmla="*/ 0 w 635"/>
              <a:gd name="T5" fmla="*/ 2817 h 3175"/>
              <a:gd name="T6" fmla="*/ 0 w 635"/>
              <a:gd name="T7" fmla="*/ 0 h 317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6" name="object 462"/>
          <p:cNvSpPr>
            <a:spLocks/>
          </p:cNvSpPr>
          <p:nvPr/>
        </p:nvSpPr>
        <p:spPr bwMode="auto">
          <a:xfrm>
            <a:off x="179388" y="185738"/>
            <a:ext cx="0" cy="3175"/>
          </a:xfrm>
          <a:custGeom>
            <a:avLst/>
            <a:gdLst>
              <a:gd name="T0" fmla="*/ 0 w 635"/>
              <a:gd name="T1" fmla="*/ 45 h 3175"/>
              <a:gd name="T2" fmla="*/ 0 w 635"/>
              <a:gd name="T3" fmla="*/ 45 h 3175"/>
              <a:gd name="T4" fmla="*/ 0 w 635"/>
              <a:gd name="T5" fmla="*/ 3103 h 3175"/>
              <a:gd name="T6" fmla="*/ 0 w 635"/>
              <a:gd name="T7" fmla="*/ 2943 h 3175"/>
              <a:gd name="T8" fmla="*/ 0 w 635"/>
              <a:gd name="T9" fmla="*/ 45 h 3175"/>
              <a:gd name="T10" fmla="*/ 0 w 635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7" name="object 463"/>
          <p:cNvSpPr>
            <a:spLocks/>
          </p:cNvSpPr>
          <p:nvPr/>
        </p:nvSpPr>
        <p:spPr bwMode="auto">
          <a:xfrm>
            <a:off x="179388" y="185738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3172 h 3175"/>
              <a:gd name="T4" fmla="*/ 0 w 635"/>
              <a:gd name="T5" fmla="*/ 3023 h 3175"/>
              <a:gd name="T6" fmla="*/ 0 w 635"/>
              <a:gd name="T7" fmla="*/ 0 h 317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8" name="object 464"/>
          <p:cNvSpPr>
            <a:spLocks/>
          </p:cNvSpPr>
          <p:nvPr/>
        </p:nvSpPr>
        <p:spPr bwMode="auto">
          <a:xfrm>
            <a:off x="179388" y="185738"/>
            <a:ext cx="0" cy="4762"/>
          </a:xfrm>
          <a:custGeom>
            <a:avLst/>
            <a:gdLst>
              <a:gd name="T0" fmla="*/ 0 w 635"/>
              <a:gd name="T1" fmla="*/ 81 h 3810"/>
              <a:gd name="T2" fmla="*/ 0 w 635"/>
              <a:gd name="T3" fmla="*/ 7658 h 3810"/>
              <a:gd name="T4" fmla="*/ 0 w 635"/>
              <a:gd name="T5" fmla="*/ 7938 h 3810"/>
              <a:gd name="T6" fmla="*/ 0 w 635"/>
              <a:gd name="T7" fmla="*/ 0 h 3810"/>
              <a:gd name="T8" fmla="*/ 0 w 635"/>
              <a:gd name="T9" fmla="*/ 81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09" name="object 465"/>
          <p:cNvSpPr>
            <a:spLocks/>
          </p:cNvSpPr>
          <p:nvPr/>
        </p:nvSpPr>
        <p:spPr bwMode="auto">
          <a:xfrm>
            <a:off x="179388" y="185738"/>
            <a:ext cx="0" cy="4762"/>
          </a:xfrm>
          <a:custGeom>
            <a:avLst/>
            <a:gdLst>
              <a:gd name="T0" fmla="*/ 0 w 635"/>
              <a:gd name="T1" fmla="*/ 81 h 3810"/>
              <a:gd name="T2" fmla="*/ 0 w 635"/>
              <a:gd name="T3" fmla="*/ 7823 h 3810"/>
              <a:gd name="T4" fmla="*/ 0 w 635"/>
              <a:gd name="T5" fmla="*/ 8019 h 3810"/>
              <a:gd name="T6" fmla="*/ 0 w 635"/>
              <a:gd name="T7" fmla="*/ 0 h 3810"/>
              <a:gd name="T8" fmla="*/ 0 w 635"/>
              <a:gd name="T9" fmla="*/ 81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0" name="object 466"/>
          <p:cNvSpPr>
            <a:spLocks/>
          </p:cNvSpPr>
          <p:nvPr/>
        </p:nvSpPr>
        <p:spPr bwMode="auto">
          <a:xfrm>
            <a:off x="179388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7938 h 3810"/>
              <a:gd name="T4" fmla="*/ 0 w 635"/>
              <a:gd name="T5" fmla="*/ 8133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1" name="object 467"/>
          <p:cNvSpPr>
            <a:spLocks/>
          </p:cNvSpPr>
          <p:nvPr/>
        </p:nvSpPr>
        <p:spPr bwMode="auto">
          <a:xfrm>
            <a:off x="179388" y="185738"/>
            <a:ext cx="0" cy="4762"/>
          </a:xfrm>
          <a:custGeom>
            <a:avLst/>
            <a:gdLst>
              <a:gd name="T0" fmla="*/ 0 w 635"/>
              <a:gd name="T1" fmla="*/ 81 h 3810"/>
              <a:gd name="T2" fmla="*/ 0 w 635"/>
              <a:gd name="T3" fmla="*/ 8104 h 3810"/>
              <a:gd name="T4" fmla="*/ 0 w 635"/>
              <a:gd name="T5" fmla="*/ 8300 h 3810"/>
              <a:gd name="T6" fmla="*/ 0 w 635"/>
              <a:gd name="T7" fmla="*/ 0 h 3810"/>
              <a:gd name="T8" fmla="*/ 0 w 635"/>
              <a:gd name="T9" fmla="*/ 81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2" name="object 468"/>
          <p:cNvSpPr>
            <a:spLocks/>
          </p:cNvSpPr>
          <p:nvPr/>
        </p:nvSpPr>
        <p:spPr bwMode="auto">
          <a:xfrm>
            <a:off x="179388" y="185738"/>
            <a:ext cx="0" cy="4762"/>
          </a:xfrm>
          <a:custGeom>
            <a:avLst/>
            <a:gdLst>
              <a:gd name="T0" fmla="*/ 0 w 635"/>
              <a:gd name="T1" fmla="*/ 81 h 3810"/>
              <a:gd name="T2" fmla="*/ 0 w 635"/>
              <a:gd name="T3" fmla="*/ 8215 h 3810"/>
              <a:gd name="T4" fmla="*/ 0 w 635"/>
              <a:gd name="T5" fmla="*/ 8383 h 3810"/>
              <a:gd name="T6" fmla="*/ 0 w 635"/>
              <a:gd name="T7" fmla="*/ 0 h 3810"/>
              <a:gd name="T8" fmla="*/ 0 w 635"/>
              <a:gd name="T9" fmla="*/ 81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3" name="object 469"/>
          <p:cNvSpPr>
            <a:spLocks/>
          </p:cNvSpPr>
          <p:nvPr/>
        </p:nvSpPr>
        <p:spPr bwMode="auto">
          <a:xfrm>
            <a:off x="177800" y="185738"/>
            <a:ext cx="1588" cy="4762"/>
          </a:xfrm>
          <a:custGeom>
            <a:avLst/>
            <a:gdLst>
              <a:gd name="T0" fmla="*/ 6147 w 635"/>
              <a:gd name="T1" fmla="*/ 109 h 3810"/>
              <a:gd name="T2" fmla="*/ 6147 w 635"/>
              <a:gd name="T3" fmla="*/ 8410 h 3810"/>
              <a:gd name="T4" fmla="*/ 0 w 635"/>
              <a:gd name="T5" fmla="*/ 8607 h 3810"/>
              <a:gd name="T6" fmla="*/ 0 w 635"/>
              <a:gd name="T7" fmla="*/ 0 h 3810"/>
              <a:gd name="T8" fmla="*/ 6147 w 635"/>
              <a:gd name="T9" fmla="*/ 109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4" name="object 470"/>
          <p:cNvSpPr>
            <a:spLocks/>
          </p:cNvSpPr>
          <p:nvPr/>
        </p:nvSpPr>
        <p:spPr bwMode="auto">
          <a:xfrm>
            <a:off x="177800" y="185738"/>
            <a:ext cx="1588" cy="4762"/>
          </a:xfrm>
          <a:custGeom>
            <a:avLst/>
            <a:gdLst>
              <a:gd name="T0" fmla="*/ 7660 w 635"/>
              <a:gd name="T1" fmla="*/ 109 h 3810"/>
              <a:gd name="T2" fmla="*/ 7660 w 635"/>
              <a:gd name="T3" fmla="*/ 8495 h 3810"/>
              <a:gd name="T4" fmla="*/ 0 w 635"/>
              <a:gd name="T5" fmla="*/ 8607 h 3810"/>
              <a:gd name="T6" fmla="*/ 0 w 635"/>
              <a:gd name="T7" fmla="*/ 0 h 3810"/>
              <a:gd name="T8" fmla="*/ 7660 w 635"/>
              <a:gd name="T9" fmla="*/ 109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5" name="object 471"/>
          <p:cNvSpPr>
            <a:spLocks/>
          </p:cNvSpPr>
          <p:nvPr/>
        </p:nvSpPr>
        <p:spPr bwMode="auto">
          <a:xfrm>
            <a:off x="177800" y="185738"/>
            <a:ext cx="1588" cy="4762"/>
          </a:xfrm>
          <a:custGeom>
            <a:avLst/>
            <a:gdLst>
              <a:gd name="T0" fmla="*/ 7660 w 635"/>
              <a:gd name="T1" fmla="*/ 0 h 3810"/>
              <a:gd name="T2" fmla="*/ 7660 w 635"/>
              <a:gd name="T3" fmla="*/ 8607 h 3810"/>
              <a:gd name="T4" fmla="*/ 0 w 635"/>
              <a:gd name="T5" fmla="*/ 8690 h 3810"/>
              <a:gd name="T6" fmla="*/ 0 w 635"/>
              <a:gd name="T7" fmla="*/ 0 h 3810"/>
              <a:gd name="T8" fmla="*/ 766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6" name="object 472"/>
          <p:cNvSpPr>
            <a:spLocks/>
          </p:cNvSpPr>
          <p:nvPr/>
        </p:nvSpPr>
        <p:spPr bwMode="auto">
          <a:xfrm>
            <a:off x="177800" y="185738"/>
            <a:ext cx="1588" cy="4762"/>
          </a:xfrm>
          <a:custGeom>
            <a:avLst/>
            <a:gdLst>
              <a:gd name="T0" fmla="*/ 6147 w 635"/>
              <a:gd name="T1" fmla="*/ 0 h 3810"/>
              <a:gd name="T2" fmla="*/ 6147 w 635"/>
              <a:gd name="T3" fmla="*/ 8607 h 3810"/>
              <a:gd name="T4" fmla="*/ 0 w 635"/>
              <a:gd name="T5" fmla="*/ 8690 h 3810"/>
              <a:gd name="T6" fmla="*/ 0 w 635"/>
              <a:gd name="T7" fmla="*/ 0 h 3810"/>
              <a:gd name="T8" fmla="*/ 6147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7" name="object 473"/>
          <p:cNvSpPr>
            <a:spLocks/>
          </p:cNvSpPr>
          <p:nvPr/>
        </p:nvSpPr>
        <p:spPr bwMode="auto">
          <a:xfrm>
            <a:off x="177800" y="185738"/>
            <a:ext cx="1588" cy="4762"/>
          </a:xfrm>
          <a:custGeom>
            <a:avLst/>
            <a:gdLst>
              <a:gd name="T0" fmla="*/ 6097 w 635"/>
              <a:gd name="T1" fmla="*/ 81 h 3810"/>
              <a:gd name="T2" fmla="*/ 6097 w 635"/>
              <a:gd name="T3" fmla="*/ 8777 h 3810"/>
              <a:gd name="T4" fmla="*/ 0 w 635"/>
              <a:gd name="T5" fmla="*/ 8885 h 3810"/>
              <a:gd name="T6" fmla="*/ 0 w 635"/>
              <a:gd name="T7" fmla="*/ 0 h 3810"/>
              <a:gd name="T8" fmla="*/ 6097 w 635"/>
              <a:gd name="T9" fmla="*/ 81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8" name="object 474"/>
          <p:cNvSpPr>
            <a:spLocks/>
          </p:cNvSpPr>
          <p:nvPr/>
        </p:nvSpPr>
        <p:spPr bwMode="auto">
          <a:xfrm>
            <a:off x="177800" y="185738"/>
            <a:ext cx="1588" cy="4762"/>
          </a:xfrm>
          <a:custGeom>
            <a:avLst/>
            <a:gdLst>
              <a:gd name="T0" fmla="*/ 6147 w 635"/>
              <a:gd name="T1" fmla="*/ 81 h 3810"/>
              <a:gd name="T2" fmla="*/ 6147 w 635"/>
              <a:gd name="T3" fmla="*/ 8777 h 3810"/>
              <a:gd name="T4" fmla="*/ 0 w 635"/>
              <a:gd name="T5" fmla="*/ 8885 h 3810"/>
              <a:gd name="T6" fmla="*/ 0 w 635"/>
              <a:gd name="T7" fmla="*/ 0 h 3810"/>
              <a:gd name="T8" fmla="*/ 6147 w 635"/>
              <a:gd name="T9" fmla="*/ 81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19" name="object 475"/>
          <p:cNvSpPr>
            <a:spLocks/>
          </p:cNvSpPr>
          <p:nvPr/>
        </p:nvSpPr>
        <p:spPr bwMode="auto">
          <a:xfrm>
            <a:off x="177800" y="185738"/>
            <a:ext cx="1588" cy="4762"/>
          </a:xfrm>
          <a:custGeom>
            <a:avLst/>
            <a:gdLst>
              <a:gd name="T0" fmla="*/ 6147 w 635"/>
              <a:gd name="T1" fmla="*/ 0 h 3810"/>
              <a:gd name="T2" fmla="*/ 6147 w 635"/>
              <a:gd name="T3" fmla="*/ 8885 h 3810"/>
              <a:gd name="T4" fmla="*/ 0 w 635"/>
              <a:gd name="T5" fmla="*/ 8885 h 3810"/>
              <a:gd name="T6" fmla="*/ 0 w 635"/>
              <a:gd name="T7" fmla="*/ 0 h 3810"/>
              <a:gd name="T8" fmla="*/ 6147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0" name="object 476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885 h 3810"/>
              <a:gd name="T4" fmla="*/ 0 w 635"/>
              <a:gd name="T5" fmla="*/ 8972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1" name="object 477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885 h 3810"/>
              <a:gd name="T4" fmla="*/ 0 w 635"/>
              <a:gd name="T5" fmla="*/ 8972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2" name="object 478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972 h 3810"/>
              <a:gd name="T4" fmla="*/ 0 w 635"/>
              <a:gd name="T5" fmla="*/ 8972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3" name="object 479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972 h 3810"/>
              <a:gd name="T4" fmla="*/ 0 w 635"/>
              <a:gd name="T5" fmla="*/ 8972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4" name="object 480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972 h 3810"/>
              <a:gd name="T4" fmla="*/ 0 w 635"/>
              <a:gd name="T5" fmla="*/ 8972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5" name="object 481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972 h 3810"/>
              <a:gd name="T4" fmla="*/ 0 w 635"/>
              <a:gd name="T5" fmla="*/ 8885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6" name="object 482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972 h 3810"/>
              <a:gd name="T4" fmla="*/ 0 w 635"/>
              <a:gd name="T5" fmla="*/ 8885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7" name="object 483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885 h 3810"/>
              <a:gd name="T4" fmla="*/ 0 w 635"/>
              <a:gd name="T5" fmla="*/ 8885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8" name="object 484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885 h 3810"/>
              <a:gd name="T4" fmla="*/ 0 w 635"/>
              <a:gd name="T5" fmla="*/ 8885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29" name="object 485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885 h 3810"/>
              <a:gd name="T4" fmla="*/ 0 w 635"/>
              <a:gd name="T5" fmla="*/ 8885 h 3810"/>
              <a:gd name="T6" fmla="*/ 0 w 635"/>
              <a:gd name="T7" fmla="*/ 0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0" name="object 486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885 h 3810"/>
              <a:gd name="T4" fmla="*/ 0 w 635"/>
              <a:gd name="T5" fmla="*/ 8777 h 3810"/>
              <a:gd name="T6" fmla="*/ 0 w 635"/>
              <a:gd name="T7" fmla="*/ 81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1" name="object 487"/>
          <p:cNvSpPr>
            <a:spLocks/>
          </p:cNvSpPr>
          <p:nvPr/>
        </p:nvSpPr>
        <p:spPr bwMode="auto">
          <a:xfrm>
            <a:off x="177800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885 h 3810"/>
              <a:gd name="T4" fmla="*/ 0 w 635"/>
              <a:gd name="T5" fmla="*/ 8777 h 3810"/>
              <a:gd name="T6" fmla="*/ 0 w 635"/>
              <a:gd name="T7" fmla="*/ 81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2" name="object 488"/>
          <p:cNvSpPr>
            <a:spLocks/>
          </p:cNvSpPr>
          <p:nvPr/>
        </p:nvSpPr>
        <p:spPr bwMode="auto">
          <a:xfrm>
            <a:off x="176213" y="185738"/>
            <a:ext cx="1587" cy="4762"/>
          </a:xfrm>
          <a:custGeom>
            <a:avLst/>
            <a:gdLst>
              <a:gd name="T0" fmla="*/ 6091 w 635"/>
              <a:gd name="T1" fmla="*/ 0 h 3810"/>
              <a:gd name="T2" fmla="*/ 6091 w 635"/>
              <a:gd name="T3" fmla="*/ 8690 h 3810"/>
              <a:gd name="T4" fmla="*/ 0 w 635"/>
              <a:gd name="T5" fmla="*/ 8607 h 3810"/>
              <a:gd name="T6" fmla="*/ 0 w 635"/>
              <a:gd name="T7" fmla="*/ 0 h 3810"/>
              <a:gd name="T8" fmla="*/ 6091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3" name="object 489"/>
          <p:cNvSpPr>
            <a:spLocks/>
          </p:cNvSpPr>
          <p:nvPr/>
        </p:nvSpPr>
        <p:spPr bwMode="auto">
          <a:xfrm>
            <a:off x="176213" y="185738"/>
            <a:ext cx="1587" cy="4762"/>
          </a:xfrm>
          <a:custGeom>
            <a:avLst/>
            <a:gdLst>
              <a:gd name="T0" fmla="*/ 6121 w 635"/>
              <a:gd name="T1" fmla="*/ 0 h 3810"/>
              <a:gd name="T2" fmla="*/ 6121 w 635"/>
              <a:gd name="T3" fmla="*/ 8690 h 3810"/>
              <a:gd name="T4" fmla="*/ 0 w 635"/>
              <a:gd name="T5" fmla="*/ 8607 h 3810"/>
              <a:gd name="T6" fmla="*/ 0 w 635"/>
              <a:gd name="T7" fmla="*/ 109 h 3810"/>
              <a:gd name="T8" fmla="*/ 6121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4" name="object 490"/>
          <p:cNvSpPr>
            <a:spLocks/>
          </p:cNvSpPr>
          <p:nvPr/>
        </p:nvSpPr>
        <p:spPr bwMode="auto">
          <a:xfrm>
            <a:off x="176213" y="185738"/>
            <a:ext cx="1587" cy="4762"/>
          </a:xfrm>
          <a:custGeom>
            <a:avLst/>
            <a:gdLst>
              <a:gd name="T0" fmla="*/ 7653 w 635"/>
              <a:gd name="T1" fmla="*/ 0 h 3810"/>
              <a:gd name="T2" fmla="*/ 7653 w 635"/>
              <a:gd name="T3" fmla="*/ 8607 h 3810"/>
              <a:gd name="T4" fmla="*/ 0 w 635"/>
              <a:gd name="T5" fmla="*/ 8495 h 3810"/>
              <a:gd name="T6" fmla="*/ 0 w 635"/>
              <a:gd name="T7" fmla="*/ 195 h 3810"/>
              <a:gd name="T8" fmla="*/ 7653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5" name="object 491"/>
          <p:cNvSpPr>
            <a:spLocks/>
          </p:cNvSpPr>
          <p:nvPr/>
        </p:nvSpPr>
        <p:spPr bwMode="auto">
          <a:xfrm>
            <a:off x="176213" y="185738"/>
            <a:ext cx="1587" cy="4762"/>
          </a:xfrm>
          <a:custGeom>
            <a:avLst/>
            <a:gdLst>
              <a:gd name="T0" fmla="*/ 7653 w 635"/>
              <a:gd name="T1" fmla="*/ 0 h 3810"/>
              <a:gd name="T2" fmla="*/ 7653 w 635"/>
              <a:gd name="T3" fmla="*/ 8495 h 3810"/>
              <a:gd name="T4" fmla="*/ 0 w 635"/>
              <a:gd name="T5" fmla="*/ 8383 h 3810"/>
              <a:gd name="T6" fmla="*/ 0 w 635"/>
              <a:gd name="T7" fmla="*/ 81 h 3810"/>
              <a:gd name="T8" fmla="*/ 7653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6" name="object 492"/>
          <p:cNvSpPr>
            <a:spLocks/>
          </p:cNvSpPr>
          <p:nvPr/>
        </p:nvSpPr>
        <p:spPr bwMode="auto">
          <a:xfrm>
            <a:off x="176213" y="185738"/>
            <a:ext cx="1587" cy="4762"/>
          </a:xfrm>
          <a:custGeom>
            <a:avLst/>
            <a:gdLst>
              <a:gd name="T0" fmla="*/ 6121 w 635"/>
              <a:gd name="T1" fmla="*/ 0 h 3810"/>
              <a:gd name="T2" fmla="*/ 6121 w 635"/>
              <a:gd name="T3" fmla="*/ 8300 h 3810"/>
              <a:gd name="T4" fmla="*/ 0 w 635"/>
              <a:gd name="T5" fmla="*/ 8215 h 3810"/>
              <a:gd name="T6" fmla="*/ 0 w 635"/>
              <a:gd name="T7" fmla="*/ 81 h 3810"/>
              <a:gd name="T8" fmla="*/ 6121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7" name="object 493"/>
          <p:cNvSpPr>
            <a:spLocks/>
          </p:cNvSpPr>
          <p:nvPr/>
        </p:nvSpPr>
        <p:spPr bwMode="auto">
          <a:xfrm>
            <a:off x="176213" y="185738"/>
            <a:ext cx="1587" cy="4762"/>
          </a:xfrm>
          <a:custGeom>
            <a:avLst/>
            <a:gdLst>
              <a:gd name="T0" fmla="*/ 6121 w 635"/>
              <a:gd name="T1" fmla="*/ 0 h 3810"/>
              <a:gd name="T2" fmla="*/ 6121 w 635"/>
              <a:gd name="T3" fmla="*/ 8300 h 3810"/>
              <a:gd name="T4" fmla="*/ 0 w 635"/>
              <a:gd name="T5" fmla="*/ 8215 h 3810"/>
              <a:gd name="T6" fmla="*/ 0 w 635"/>
              <a:gd name="T7" fmla="*/ 195 h 3810"/>
              <a:gd name="T8" fmla="*/ 6121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8" name="object 494"/>
          <p:cNvSpPr>
            <a:spLocks/>
          </p:cNvSpPr>
          <p:nvPr/>
        </p:nvSpPr>
        <p:spPr bwMode="auto">
          <a:xfrm>
            <a:off x="176213" y="185738"/>
            <a:ext cx="1587" cy="4762"/>
          </a:xfrm>
          <a:custGeom>
            <a:avLst/>
            <a:gdLst>
              <a:gd name="T0" fmla="*/ 6121 w 635"/>
              <a:gd name="T1" fmla="*/ 0 h 3810"/>
              <a:gd name="T2" fmla="*/ 6121 w 635"/>
              <a:gd name="T3" fmla="*/ 8133 h 3810"/>
              <a:gd name="T4" fmla="*/ 0 w 635"/>
              <a:gd name="T5" fmla="*/ 8048 h 3810"/>
              <a:gd name="T6" fmla="*/ 0 w 635"/>
              <a:gd name="T7" fmla="*/ 305 h 3810"/>
              <a:gd name="T8" fmla="*/ 6121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39" name="object 495"/>
          <p:cNvSpPr>
            <a:spLocks/>
          </p:cNvSpPr>
          <p:nvPr/>
        </p:nvSpPr>
        <p:spPr bwMode="auto">
          <a:xfrm>
            <a:off x="176213" y="185738"/>
            <a:ext cx="0" cy="4762"/>
          </a:xfrm>
          <a:custGeom>
            <a:avLst/>
            <a:gdLst>
              <a:gd name="T0" fmla="*/ 0 w 635"/>
              <a:gd name="T1" fmla="*/ 0 h 3810"/>
              <a:gd name="T2" fmla="*/ 0 w 635"/>
              <a:gd name="T3" fmla="*/ 8019 h 3810"/>
              <a:gd name="T4" fmla="*/ 0 w 635"/>
              <a:gd name="T5" fmla="*/ 7938 h 3810"/>
              <a:gd name="T6" fmla="*/ 0 w 635"/>
              <a:gd name="T7" fmla="*/ 276 h 3810"/>
              <a:gd name="T8" fmla="*/ 0 w 635"/>
              <a:gd name="T9" fmla="*/ 0 h 38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0" name="object 496"/>
          <p:cNvSpPr>
            <a:spLocks/>
          </p:cNvSpPr>
          <p:nvPr/>
        </p:nvSpPr>
        <p:spPr bwMode="auto">
          <a:xfrm>
            <a:off x="176213" y="185738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114 h 3175"/>
              <a:gd name="T4" fmla="*/ 0 w 635"/>
              <a:gd name="T5" fmla="*/ 2977 h 3175"/>
              <a:gd name="T6" fmla="*/ 0 w 635"/>
              <a:gd name="T7" fmla="*/ 3172 h 3175"/>
              <a:gd name="T8" fmla="*/ 0 w 635"/>
              <a:gd name="T9" fmla="*/ 0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1" name="object 497"/>
          <p:cNvSpPr>
            <a:spLocks/>
          </p:cNvSpPr>
          <p:nvPr/>
        </p:nvSpPr>
        <p:spPr bwMode="auto">
          <a:xfrm>
            <a:off x="176213" y="185738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3012 h 3175"/>
              <a:gd name="T4" fmla="*/ 0 w 635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2" name="object 498"/>
          <p:cNvSpPr>
            <a:spLocks/>
          </p:cNvSpPr>
          <p:nvPr/>
        </p:nvSpPr>
        <p:spPr bwMode="auto">
          <a:xfrm>
            <a:off x="176213" y="187325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2702 h 3175"/>
              <a:gd name="T4" fmla="*/ 0 w 635"/>
              <a:gd name="T5" fmla="*/ 2863 h 3175"/>
              <a:gd name="T6" fmla="*/ 0 w 635"/>
              <a:gd name="T7" fmla="*/ 0 h 317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3" name="object 499"/>
          <p:cNvSpPr>
            <a:spLocks/>
          </p:cNvSpPr>
          <p:nvPr/>
        </p:nvSpPr>
        <p:spPr bwMode="auto">
          <a:xfrm>
            <a:off x="176213" y="187325"/>
            <a:ext cx="0" cy="3175"/>
          </a:xfrm>
          <a:custGeom>
            <a:avLst/>
            <a:gdLst>
              <a:gd name="T0" fmla="*/ 0 w 635"/>
              <a:gd name="T1" fmla="*/ 0 h 3175"/>
              <a:gd name="T2" fmla="*/ 0 w 635"/>
              <a:gd name="T3" fmla="*/ 2382 h 3175"/>
              <a:gd name="T4" fmla="*/ 0 w 635"/>
              <a:gd name="T5" fmla="*/ 2576 h 3175"/>
              <a:gd name="T6" fmla="*/ 0 w 635"/>
              <a:gd name="T7" fmla="*/ 0 h 317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4" name="object 500"/>
          <p:cNvSpPr>
            <a:spLocks/>
          </p:cNvSpPr>
          <p:nvPr/>
        </p:nvSpPr>
        <p:spPr bwMode="auto">
          <a:xfrm>
            <a:off x="176213" y="187325"/>
            <a:ext cx="0" cy="1588"/>
          </a:xfrm>
          <a:custGeom>
            <a:avLst/>
            <a:gdLst>
              <a:gd name="T0" fmla="*/ 0 w 635"/>
              <a:gd name="T1" fmla="*/ 0 h 2539"/>
              <a:gd name="T2" fmla="*/ 0 w 635"/>
              <a:gd name="T3" fmla="*/ 352 h 2539"/>
              <a:gd name="T4" fmla="*/ 0 w 635"/>
              <a:gd name="T5" fmla="*/ 268 h 2539"/>
              <a:gd name="T6" fmla="*/ 0 w 635"/>
              <a:gd name="T7" fmla="*/ 48 h 2539"/>
              <a:gd name="T8" fmla="*/ 0 w 635"/>
              <a:gd name="T9" fmla="*/ 0 h 25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5" name="object 501"/>
          <p:cNvSpPr>
            <a:spLocks/>
          </p:cNvSpPr>
          <p:nvPr/>
        </p:nvSpPr>
        <p:spPr bwMode="auto">
          <a:xfrm>
            <a:off x="176213" y="187325"/>
            <a:ext cx="0" cy="1588"/>
          </a:xfrm>
          <a:custGeom>
            <a:avLst/>
            <a:gdLst>
              <a:gd name="T0" fmla="*/ 0 w 635"/>
              <a:gd name="T1" fmla="*/ 0 h 1905"/>
              <a:gd name="T2" fmla="*/ 0 w 635"/>
              <a:gd name="T3" fmla="*/ 741 h 1905"/>
              <a:gd name="T4" fmla="*/ 0 w 635"/>
              <a:gd name="T5" fmla="*/ 907 h 1905"/>
              <a:gd name="T6" fmla="*/ 0 w 635"/>
              <a:gd name="T7" fmla="*/ 0 h 19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6" name="object 502"/>
          <p:cNvSpPr>
            <a:spLocks/>
          </p:cNvSpPr>
          <p:nvPr/>
        </p:nvSpPr>
        <p:spPr bwMode="auto">
          <a:xfrm>
            <a:off x="144463" y="134938"/>
            <a:ext cx="106362" cy="128587"/>
          </a:xfrm>
          <a:custGeom>
            <a:avLst/>
            <a:gdLst>
              <a:gd name="T0" fmla="*/ 49738 w 107314"/>
              <a:gd name="T1" fmla="*/ 121846 h 128270"/>
              <a:gd name="T2" fmla="*/ 63281 w 107314"/>
              <a:gd name="T3" fmla="*/ 128259 h 128270"/>
              <a:gd name="T4" fmla="*/ 38962 w 107314"/>
              <a:gd name="T5" fmla="*/ 119281 h 128270"/>
              <a:gd name="T6" fmla="*/ 71818 w 107314"/>
              <a:gd name="T7" fmla="*/ 116716 h 128270"/>
              <a:gd name="T8" fmla="*/ 76821 w 107314"/>
              <a:gd name="T9" fmla="*/ 115433 h 128270"/>
              <a:gd name="T10" fmla="*/ 59943 w 107314"/>
              <a:gd name="T11" fmla="*/ 103889 h 128270"/>
              <a:gd name="T12" fmla="*/ 87942 w 107314"/>
              <a:gd name="T13" fmla="*/ 112868 h 128270"/>
              <a:gd name="T14" fmla="*/ 88174 w 107314"/>
              <a:gd name="T15" fmla="*/ 103889 h 128270"/>
              <a:gd name="T16" fmla="*/ 58312 w 107314"/>
              <a:gd name="T17" fmla="*/ 105172 h 128270"/>
              <a:gd name="T18" fmla="*/ 3793 w 107314"/>
              <a:gd name="T19" fmla="*/ 102607 h 128270"/>
              <a:gd name="T20" fmla="*/ 10963 w 107314"/>
              <a:gd name="T21" fmla="*/ 70542 h 128270"/>
              <a:gd name="T22" fmla="*/ 607 w 107314"/>
              <a:gd name="T23" fmla="*/ 78237 h 128270"/>
              <a:gd name="T24" fmla="*/ 1099 w 107314"/>
              <a:gd name="T25" fmla="*/ 89781 h 128270"/>
              <a:gd name="T26" fmla="*/ 3983 w 107314"/>
              <a:gd name="T27" fmla="*/ 98759 h 128270"/>
              <a:gd name="T28" fmla="*/ 48220 w 107314"/>
              <a:gd name="T29" fmla="*/ 89781 h 128270"/>
              <a:gd name="T30" fmla="*/ 37065 w 107314"/>
              <a:gd name="T31" fmla="*/ 78237 h 128270"/>
              <a:gd name="T32" fmla="*/ 26064 w 107314"/>
              <a:gd name="T33" fmla="*/ 67977 h 128270"/>
              <a:gd name="T34" fmla="*/ 60435 w 107314"/>
              <a:gd name="T35" fmla="*/ 87215 h 128270"/>
              <a:gd name="T36" fmla="*/ 57477 w 107314"/>
              <a:gd name="T37" fmla="*/ 96194 h 128270"/>
              <a:gd name="T38" fmla="*/ 98948 w 107314"/>
              <a:gd name="T39" fmla="*/ 98760 h 128270"/>
              <a:gd name="T40" fmla="*/ 48901 w 107314"/>
              <a:gd name="T41" fmla="*/ 83369 h 128270"/>
              <a:gd name="T42" fmla="*/ 49094 w 107314"/>
              <a:gd name="T43" fmla="*/ 96194 h 128270"/>
              <a:gd name="T44" fmla="*/ 56301 w 107314"/>
              <a:gd name="T45" fmla="*/ 84651 h 128270"/>
              <a:gd name="T46" fmla="*/ 47006 w 107314"/>
              <a:gd name="T47" fmla="*/ 76955 h 128270"/>
              <a:gd name="T48" fmla="*/ 57667 w 107314"/>
              <a:gd name="T49" fmla="*/ 79521 h 128270"/>
              <a:gd name="T50" fmla="*/ 64647 w 107314"/>
              <a:gd name="T51" fmla="*/ 82085 h 128270"/>
              <a:gd name="T52" fmla="*/ 67417 w 107314"/>
              <a:gd name="T53" fmla="*/ 79521 h 128270"/>
              <a:gd name="T54" fmla="*/ 2200 w 107314"/>
              <a:gd name="T55" fmla="*/ 75673 h 128270"/>
              <a:gd name="T56" fmla="*/ 7169 w 107314"/>
              <a:gd name="T57" fmla="*/ 74389 h 128270"/>
              <a:gd name="T58" fmla="*/ 41656 w 107314"/>
              <a:gd name="T59" fmla="*/ 70542 h 128270"/>
              <a:gd name="T60" fmla="*/ 57021 w 107314"/>
              <a:gd name="T61" fmla="*/ 71825 h 128270"/>
              <a:gd name="T62" fmla="*/ 89805 w 107314"/>
              <a:gd name="T63" fmla="*/ 66695 h 128270"/>
              <a:gd name="T64" fmla="*/ 71249 w 107314"/>
              <a:gd name="T65" fmla="*/ 73107 h 128270"/>
              <a:gd name="T66" fmla="*/ 91315 w 107314"/>
              <a:gd name="T67" fmla="*/ 70543 h 128270"/>
              <a:gd name="T68" fmla="*/ 66772 w 107314"/>
              <a:gd name="T69" fmla="*/ 70542 h 128270"/>
              <a:gd name="T70" fmla="*/ 67303 w 107314"/>
              <a:gd name="T71" fmla="*/ 71825 h 128270"/>
              <a:gd name="T72" fmla="*/ 60057 w 107314"/>
              <a:gd name="T73" fmla="*/ 70542 h 128270"/>
              <a:gd name="T74" fmla="*/ 11836 w 107314"/>
              <a:gd name="T75" fmla="*/ 64129 h 128270"/>
              <a:gd name="T76" fmla="*/ 37104 w 107314"/>
              <a:gd name="T77" fmla="*/ 65411 h 128270"/>
              <a:gd name="T78" fmla="*/ 89006 w 107314"/>
              <a:gd name="T79" fmla="*/ 66695 h 128270"/>
              <a:gd name="T80" fmla="*/ 45489 w 107314"/>
              <a:gd name="T81" fmla="*/ 65411 h 128270"/>
              <a:gd name="T82" fmla="*/ 12594 w 107314"/>
              <a:gd name="T83" fmla="*/ 62847 h 128270"/>
              <a:gd name="T84" fmla="*/ 79563 w 107314"/>
              <a:gd name="T85" fmla="*/ 52586 h 128270"/>
              <a:gd name="T86" fmla="*/ 73906 w 107314"/>
              <a:gd name="T87" fmla="*/ 64129 h 128270"/>
              <a:gd name="T88" fmla="*/ 79940 w 107314"/>
              <a:gd name="T89" fmla="*/ 57716 h 128270"/>
              <a:gd name="T90" fmla="*/ 28795 w 107314"/>
              <a:gd name="T91" fmla="*/ 61564 h 128270"/>
              <a:gd name="T92" fmla="*/ 39759 w 107314"/>
              <a:gd name="T93" fmla="*/ 53868 h 128270"/>
              <a:gd name="T94" fmla="*/ 40595 w 107314"/>
              <a:gd name="T95" fmla="*/ 61564 h 128270"/>
              <a:gd name="T96" fmla="*/ 16616 w 107314"/>
              <a:gd name="T97" fmla="*/ 58998 h 128270"/>
              <a:gd name="T98" fmla="*/ 34676 w 107314"/>
              <a:gd name="T99" fmla="*/ 51303 h 128270"/>
              <a:gd name="T100" fmla="*/ 79363 w 107314"/>
              <a:gd name="T101" fmla="*/ 52586 h 128270"/>
              <a:gd name="T102" fmla="*/ 43516 w 107314"/>
              <a:gd name="T103" fmla="*/ 50020 h 128270"/>
              <a:gd name="T104" fmla="*/ 87187 w 107314"/>
              <a:gd name="T105" fmla="*/ 42326 h 128270"/>
              <a:gd name="T106" fmla="*/ 88207 w 107314"/>
              <a:gd name="T107" fmla="*/ 37195 h 128270"/>
              <a:gd name="T108" fmla="*/ 87187 w 107314"/>
              <a:gd name="T109" fmla="*/ 34630 h 128270"/>
              <a:gd name="T110" fmla="*/ 46930 w 107314"/>
              <a:gd name="T111" fmla="*/ 24369 h 128270"/>
              <a:gd name="T112" fmla="*/ 83802 w 107314"/>
              <a:gd name="T113" fmla="*/ 32065 h 128270"/>
              <a:gd name="T114" fmla="*/ 87520 w 107314"/>
              <a:gd name="T115" fmla="*/ 16674 h 128270"/>
              <a:gd name="T116" fmla="*/ 50913 w 107314"/>
              <a:gd name="T117" fmla="*/ 10259 h 128270"/>
              <a:gd name="T118" fmla="*/ 79441 w 107314"/>
              <a:gd name="T119" fmla="*/ 12826 h 128270"/>
              <a:gd name="T120" fmla="*/ 78308 w 107314"/>
              <a:gd name="T121" fmla="*/ 5132 h 128270"/>
              <a:gd name="T122" fmla="*/ 64231 w 107314"/>
              <a:gd name="T123" fmla="*/ 2563 h 12827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7" name="object 503"/>
          <p:cNvSpPr>
            <a:spLocks/>
          </p:cNvSpPr>
          <p:nvPr/>
        </p:nvSpPr>
        <p:spPr bwMode="auto">
          <a:xfrm>
            <a:off x="188913" y="138113"/>
            <a:ext cx="34925" cy="104775"/>
          </a:xfrm>
          <a:custGeom>
            <a:avLst/>
            <a:gdLst>
              <a:gd name="T0" fmla="*/ 9599 w 36195"/>
              <a:gd name="T1" fmla="*/ 8667 h 103504"/>
              <a:gd name="T2" fmla="*/ 7554 w 36195"/>
              <a:gd name="T3" fmla="*/ 9467 h 103504"/>
              <a:gd name="T4" fmla="*/ 5168 w 36195"/>
              <a:gd name="T5" fmla="*/ 13867 h 103504"/>
              <a:gd name="T6" fmla="*/ 4790 w 36195"/>
              <a:gd name="T7" fmla="*/ 20269 h 103504"/>
              <a:gd name="T8" fmla="*/ 5543 w 36195"/>
              <a:gd name="T9" fmla="*/ 25336 h 103504"/>
              <a:gd name="T10" fmla="*/ 102 w 36195"/>
              <a:gd name="T11" fmla="*/ 35738 h 103504"/>
              <a:gd name="T12" fmla="*/ 3636 w 36195"/>
              <a:gd name="T13" fmla="*/ 49606 h 103504"/>
              <a:gd name="T14" fmla="*/ 3806 w 36195"/>
              <a:gd name="T15" fmla="*/ 62810 h 103504"/>
              <a:gd name="T16" fmla="*/ 8919 w 36195"/>
              <a:gd name="T17" fmla="*/ 82544 h 103504"/>
              <a:gd name="T18" fmla="*/ 9599 w 36195"/>
              <a:gd name="T19" fmla="*/ 85079 h 103504"/>
              <a:gd name="T20" fmla="*/ 10566 w 36195"/>
              <a:gd name="T21" fmla="*/ 90947 h 103504"/>
              <a:gd name="T22" fmla="*/ 10660 w 36195"/>
              <a:gd name="T23" fmla="*/ 101748 h 103504"/>
              <a:gd name="T24" fmla="*/ 10860 w 36195"/>
              <a:gd name="T25" fmla="*/ 106682 h 103504"/>
              <a:gd name="T26" fmla="*/ 11678 w 36195"/>
              <a:gd name="T27" fmla="*/ 108283 h 103504"/>
              <a:gd name="T28" fmla="*/ 12449 w 36195"/>
              <a:gd name="T29" fmla="*/ 103080 h 103504"/>
              <a:gd name="T30" fmla="*/ 10178 w 36195"/>
              <a:gd name="T31" fmla="*/ 74543 h 103504"/>
              <a:gd name="T32" fmla="*/ 9327 w 36195"/>
              <a:gd name="T33" fmla="*/ 69476 h 103504"/>
              <a:gd name="T34" fmla="*/ 9906 w 36195"/>
              <a:gd name="T35" fmla="*/ 62143 h 103504"/>
              <a:gd name="T36" fmla="*/ 4794 w 36195"/>
              <a:gd name="T37" fmla="*/ 35604 h 103504"/>
              <a:gd name="T38" fmla="*/ 10145 w 36195"/>
              <a:gd name="T39" fmla="*/ 32270 h 103504"/>
              <a:gd name="T40" fmla="*/ 8990 w 36195"/>
              <a:gd name="T41" fmla="*/ 28937 h 103504"/>
              <a:gd name="T42" fmla="*/ 8440 w 36195"/>
              <a:gd name="T43" fmla="*/ 19868 h 103504"/>
              <a:gd name="T44" fmla="*/ 10145 w 36195"/>
              <a:gd name="T45" fmla="*/ 13466 h 103504"/>
              <a:gd name="T46" fmla="*/ 15291 w 36195"/>
              <a:gd name="T47" fmla="*/ 10134 h 103504"/>
              <a:gd name="T48" fmla="*/ 12053 w 36195"/>
              <a:gd name="T49" fmla="*/ 8800 h 103504"/>
              <a:gd name="T50" fmla="*/ 18699 w 36195"/>
              <a:gd name="T51" fmla="*/ 26536 h 103504"/>
              <a:gd name="T52" fmla="*/ 20165 w 36195"/>
              <a:gd name="T53" fmla="*/ 27469 h 103504"/>
              <a:gd name="T54" fmla="*/ 18801 w 36195"/>
              <a:gd name="T55" fmla="*/ 28937 h 103504"/>
              <a:gd name="T56" fmla="*/ 17234 w 36195"/>
              <a:gd name="T57" fmla="*/ 31337 h 103504"/>
              <a:gd name="T58" fmla="*/ 10001 w 36195"/>
              <a:gd name="T59" fmla="*/ 61875 h 103504"/>
              <a:gd name="T60" fmla="*/ 14268 w 36195"/>
              <a:gd name="T61" fmla="*/ 55874 h 103504"/>
              <a:gd name="T62" fmla="*/ 19926 w 36195"/>
              <a:gd name="T63" fmla="*/ 52540 h 103504"/>
              <a:gd name="T64" fmla="*/ 25255 w 36195"/>
              <a:gd name="T65" fmla="*/ 44539 h 103504"/>
              <a:gd name="T66" fmla="*/ 22039 w 36195"/>
              <a:gd name="T67" fmla="*/ 36004 h 103504"/>
              <a:gd name="T68" fmla="*/ 26265 w 36195"/>
              <a:gd name="T69" fmla="*/ 31871 h 103504"/>
              <a:gd name="T70" fmla="*/ 30591 w 36195"/>
              <a:gd name="T71" fmla="*/ 26671 h 103504"/>
              <a:gd name="T72" fmla="*/ 4794 w 36195"/>
              <a:gd name="T73" fmla="*/ 35604 h 103504"/>
              <a:gd name="T74" fmla="*/ 8611 w 36195"/>
              <a:gd name="T75" fmla="*/ 40273 h 103504"/>
              <a:gd name="T76" fmla="*/ 10214 w 36195"/>
              <a:gd name="T77" fmla="*/ 42272 h 103504"/>
              <a:gd name="T78" fmla="*/ 10963 w 36195"/>
              <a:gd name="T79" fmla="*/ 35604 h 103504"/>
              <a:gd name="T80" fmla="*/ 16211 w 36195"/>
              <a:gd name="T81" fmla="*/ 27203 h 103504"/>
              <a:gd name="T82" fmla="*/ 17505 w 36195"/>
              <a:gd name="T83" fmla="*/ 26671 h 103504"/>
              <a:gd name="T84" fmla="*/ 30929 w 36195"/>
              <a:gd name="T85" fmla="*/ 25870 h 103504"/>
              <a:gd name="T86" fmla="*/ 31328 w 36195"/>
              <a:gd name="T87" fmla="*/ 21337 h 103504"/>
              <a:gd name="T88" fmla="*/ 30252 w 36195"/>
              <a:gd name="T89" fmla="*/ 18269 h 103504"/>
              <a:gd name="T90" fmla="*/ 28448 w 36195"/>
              <a:gd name="T91" fmla="*/ 15868 h 103504"/>
              <a:gd name="T92" fmla="*/ 27765 w 36195"/>
              <a:gd name="T93" fmla="*/ 14669 h 103504"/>
              <a:gd name="T94" fmla="*/ 29026 w 36195"/>
              <a:gd name="T95" fmla="*/ 12534 h 103504"/>
              <a:gd name="T96" fmla="*/ 30153 w 36195"/>
              <a:gd name="T97" fmla="*/ 2400 h 103504"/>
              <a:gd name="T98" fmla="*/ 15428 w 36195"/>
              <a:gd name="T99" fmla="*/ 13466 h 103504"/>
              <a:gd name="T100" fmla="*/ 10299 w 36195"/>
              <a:gd name="T101" fmla="*/ 15335 h 103504"/>
              <a:gd name="T102" fmla="*/ 15120 w 36195"/>
              <a:gd name="T103" fmla="*/ 19336 h 103504"/>
              <a:gd name="T104" fmla="*/ 15428 w 36195"/>
              <a:gd name="T105" fmla="*/ 13466 h 10350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lnTo>
                  <a:pt x="35354" y="25272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8" name="object 504"/>
          <p:cNvSpPr>
            <a:spLocks/>
          </p:cNvSpPr>
          <p:nvPr/>
        </p:nvSpPr>
        <p:spPr bwMode="auto">
          <a:xfrm>
            <a:off x="157163" y="196850"/>
            <a:ext cx="82550" cy="66675"/>
          </a:xfrm>
          <a:custGeom>
            <a:avLst/>
            <a:gdLst>
              <a:gd name="T0" fmla="*/ 40121 w 82550"/>
              <a:gd name="T1" fmla="*/ 55753 h 66675"/>
              <a:gd name="T2" fmla="*/ 51641 w 82550"/>
              <a:gd name="T3" fmla="*/ 65024 h 66675"/>
              <a:gd name="T4" fmla="*/ 52983 w 82550"/>
              <a:gd name="T5" fmla="*/ 59563 h 66675"/>
              <a:gd name="T6" fmla="*/ 52977 w 82550"/>
              <a:gd name="T7" fmla="*/ 24257 h 66675"/>
              <a:gd name="T8" fmla="*/ 50029 w 82550"/>
              <a:gd name="T9" fmla="*/ 26289 h 66675"/>
              <a:gd name="T10" fmla="*/ 49179 w 82550"/>
              <a:gd name="T11" fmla="*/ 34798 h 66675"/>
              <a:gd name="T12" fmla="*/ 48416 w 82550"/>
              <a:gd name="T13" fmla="*/ 49784 h 66675"/>
              <a:gd name="T14" fmla="*/ 52983 w 82550"/>
              <a:gd name="T15" fmla="*/ 59563 h 66675"/>
              <a:gd name="T16" fmla="*/ 57200 w 82550"/>
              <a:gd name="T17" fmla="*/ 52959 h 66675"/>
              <a:gd name="T18" fmla="*/ 60369 w 82550"/>
              <a:gd name="T19" fmla="*/ 31242 h 66675"/>
              <a:gd name="T20" fmla="*/ 57696 w 82550"/>
              <a:gd name="T21" fmla="*/ 26162 h 66675"/>
              <a:gd name="T22" fmla="*/ 53725 w 82550"/>
              <a:gd name="T23" fmla="*/ 24384 h 66675"/>
              <a:gd name="T24" fmla="*/ 1809 w 82550"/>
              <a:gd name="T25" fmla="*/ 12445 h 66675"/>
              <a:gd name="T26" fmla="*/ 114 w 82550"/>
              <a:gd name="T27" fmla="*/ 22859 h 66675"/>
              <a:gd name="T28" fmla="*/ 7686 w 82550"/>
              <a:gd name="T29" fmla="*/ 30225 h 66675"/>
              <a:gd name="T30" fmla="*/ 14330 w 82550"/>
              <a:gd name="T31" fmla="*/ 37718 h 66675"/>
              <a:gd name="T32" fmla="*/ 16021 w 82550"/>
              <a:gd name="T33" fmla="*/ 43306 h 66675"/>
              <a:gd name="T34" fmla="*/ 19283 w 82550"/>
              <a:gd name="T35" fmla="*/ 44958 h 66675"/>
              <a:gd name="T36" fmla="*/ 30646 w 82550"/>
              <a:gd name="T37" fmla="*/ 50292 h 66675"/>
              <a:gd name="T38" fmla="*/ 33320 w 82550"/>
              <a:gd name="T39" fmla="*/ 54229 h 66675"/>
              <a:gd name="T40" fmla="*/ 45314 w 82550"/>
              <a:gd name="T41" fmla="*/ 54483 h 66675"/>
              <a:gd name="T42" fmla="*/ 25063 w 82550"/>
              <a:gd name="T43" fmla="*/ 37719 h 66675"/>
              <a:gd name="T44" fmla="*/ 12521 w 82550"/>
              <a:gd name="T45" fmla="*/ 28194 h 66675"/>
              <a:gd name="T46" fmla="*/ 1867 w 82550"/>
              <a:gd name="T47" fmla="*/ 22097 h 66675"/>
              <a:gd name="T48" fmla="*/ 9796 w 82550"/>
              <a:gd name="T49" fmla="*/ 20827 h 66675"/>
              <a:gd name="T50" fmla="*/ 72834 w 82550"/>
              <a:gd name="T51" fmla="*/ 6223 h 66675"/>
              <a:gd name="T52" fmla="*/ 61215 w 82550"/>
              <a:gd name="T53" fmla="*/ 34798 h 66675"/>
              <a:gd name="T54" fmla="*/ 58284 w 82550"/>
              <a:gd name="T55" fmla="*/ 51816 h 66675"/>
              <a:gd name="T56" fmla="*/ 62885 w 82550"/>
              <a:gd name="T57" fmla="*/ 48895 h 66675"/>
              <a:gd name="T58" fmla="*/ 67325 w 82550"/>
              <a:gd name="T59" fmla="*/ 38862 h 66675"/>
              <a:gd name="T60" fmla="*/ 78577 w 82550"/>
              <a:gd name="T61" fmla="*/ 15875 h 66675"/>
              <a:gd name="T62" fmla="*/ 76215 w 82550"/>
              <a:gd name="T63" fmla="*/ 6985 h 66675"/>
              <a:gd name="T64" fmla="*/ 73029 w 82550"/>
              <a:gd name="T65" fmla="*/ 4953 h 66675"/>
              <a:gd name="T66" fmla="*/ 28995 w 82550"/>
              <a:gd name="T67" fmla="*/ 27813 h 66675"/>
              <a:gd name="T68" fmla="*/ 35140 w 82550"/>
              <a:gd name="T69" fmla="*/ 29591 h 66675"/>
              <a:gd name="T70" fmla="*/ 54039 w 82550"/>
              <a:gd name="T71" fmla="*/ 31242 h 66675"/>
              <a:gd name="T72" fmla="*/ 57430 w 82550"/>
              <a:gd name="T73" fmla="*/ 35433 h 66675"/>
              <a:gd name="T74" fmla="*/ 60369 w 82550"/>
              <a:gd name="T75" fmla="*/ 31242 h 66675"/>
              <a:gd name="T76" fmla="*/ 11185 w 82550"/>
              <a:gd name="T77" fmla="*/ 9779 h 66675"/>
              <a:gd name="T78" fmla="*/ 24827 w 82550"/>
              <a:gd name="T79" fmla="*/ 31623 h 66675"/>
              <a:gd name="T80" fmla="*/ 22744 w 82550"/>
              <a:gd name="T81" fmla="*/ 25527 h 66675"/>
              <a:gd name="T82" fmla="*/ 16177 w 82550"/>
              <a:gd name="T83" fmla="*/ 9906 h 66675"/>
              <a:gd name="T84" fmla="*/ 60093 w 82550"/>
              <a:gd name="T85" fmla="*/ 12065 h 66675"/>
              <a:gd name="T86" fmla="*/ 58442 w 82550"/>
              <a:gd name="T87" fmla="*/ 21717 h 66675"/>
              <a:gd name="T88" fmla="*/ 62426 w 82550"/>
              <a:gd name="T89" fmla="*/ 24511 h 66675"/>
              <a:gd name="T90" fmla="*/ 62212 w 82550"/>
              <a:gd name="T91" fmla="*/ 14859 h 66675"/>
              <a:gd name="T92" fmla="*/ 30449 w 82550"/>
              <a:gd name="T93" fmla="*/ 22225 h 66675"/>
              <a:gd name="T94" fmla="*/ 28091 w 82550"/>
              <a:gd name="T95" fmla="*/ 26035 h 66675"/>
              <a:gd name="T96" fmla="*/ 32926 w 82550"/>
              <a:gd name="T97" fmla="*/ 23749 h 66675"/>
              <a:gd name="T98" fmla="*/ 66078 w 82550"/>
              <a:gd name="T99" fmla="*/ 14351 h 66675"/>
              <a:gd name="T100" fmla="*/ 67245 w 82550"/>
              <a:gd name="T101" fmla="*/ 21717 h 66675"/>
              <a:gd name="T102" fmla="*/ 66497 w 82550"/>
              <a:gd name="T103" fmla="*/ 14859 h 66675"/>
              <a:gd name="T104" fmla="*/ 10005 w 82550"/>
              <a:gd name="T105" fmla="*/ 21208 h 6667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49" name="object 505"/>
          <p:cNvSpPr>
            <a:spLocks/>
          </p:cNvSpPr>
          <p:nvPr/>
        </p:nvSpPr>
        <p:spPr bwMode="auto">
          <a:xfrm>
            <a:off x="120650" y="315913"/>
            <a:ext cx="61913" cy="69850"/>
          </a:xfrm>
          <a:custGeom>
            <a:avLst/>
            <a:gdLst>
              <a:gd name="T0" fmla="*/ 44297 w 62230"/>
              <a:gd name="T1" fmla="*/ 57755 h 69850"/>
              <a:gd name="T2" fmla="*/ 46994 w 62230"/>
              <a:gd name="T3" fmla="*/ 57995 h 69850"/>
              <a:gd name="T4" fmla="*/ 53426 w 62230"/>
              <a:gd name="T5" fmla="*/ 61672 h 69850"/>
              <a:gd name="T6" fmla="*/ 54505 w 62230"/>
              <a:gd name="T7" fmla="*/ 63046 h 69850"/>
              <a:gd name="T8" fmla="*/ 54968 w 62230"/>
              <a:gd name="T9" fmla="*/ 64684 h 69850"/>
              <a:gd name="T10" fmla="*/ 57671 w 62230"/>
              <a:gd name="T11" fmla="*/ 62336 h 69850"/>
              <a:gd name="T12" fmla="*/ 57862 w 62230"/>
              <a:gd name="T13" fmla="*/ 57755 h 69850"/>
              <a:gd name="T14" fmla="*/ 0 w 62230"/>
              <a:gd name="T15" fmla="*/ 24554 h 69850"/>
              <a:gd name="T16" fmla="*/ 11169 w 62230"/>
              <a:gd name="T17" fmla="*/ 38537 h 69850"/>
              <a:gd name="T18" fmla="*/ 10631 w 62230"/>
              <a:gd name="T19" fmla="*/ 39786 h 69850"/>
              <a:gd name="T20" fmla="*/ 10245 w 62230"/>
              <a:gd name="T21" fmla="*/ 41194 h 69850"/>
              <a:gd name="T22" fmla="*/ 10048 w 62230"/>
              <a:gd name="T23" fmla="*/ 44092 h 69850"/>
              <a:gd name="T24" fmla="*/ 26269 w 62230"/>
              <a:gd name="T25" fmla="*/ 52899 h 69850"/>
              <a:gd name="T26" fmla="*/ 32201 w 62230"/>
              <a:gd name="T27" fmla="*/ 58144 h 69850"/>
              <a:gd name="T28" fmla="*/ 33473 w 62230"/>
              <a:gd name="T29" fmla="*/ 58534 h 69850"/>
              <a:gd name="T30" fmla="*/ 35744 w 62230"/>
              <a:gd name="T31" fmla="*/ 58854 h 69850"/>
              <a:gd name="T32" fmla="*/ 38401 w 62230"/>
              <a:gd name="T33" fmla="*/ 58740 h 69850"/>
              <a:gd name="T34" fmla="*/ 40406 w 62230"/>
              <a:gd name="T35" fmla="*/ 58419 h 69850"/>
              <a:gd name="T36" fmla="*/ 41793 w 62230"/>
              <a:gd name="T37" fmla="*/ 58030 h 69850"/>
              <a:gd name="T38" fmla="*/ 44297 w 62230"/>
              <a:gd name="T39" fmla="*/ 57755 h 69850"/>
              <a:gd name="T40" fmla="*/ 58210 w 62230"/>
              <a:gd name="T41" fmla="*/ 52624 h 69850"/>
              <a:gd name="T42" fmla="*/ 58902 w 62230"/>
              <a:gd name="T43" fmla="*/ 46795 h 69850"/>
              <a:gd name="T44" fmla="*/ 59628 w 62230"/>
              <a:gd name="T45" fmla="*/ 43428 h 69850"/>
              <a:gd name="T46" fmla="*/ 60074 w 62230"/>
              <a:gd name="T47" fmla="*/ 42294 h 69850"/>
              <a:gd name="T48" fmla="*/ 60244 w 62230"/>
              <a:gd name="T49" fmla="*/ 34815 h 69850"/>
              <a:gd name="T50" fmla="*/ 60784 w 62230"/>
              <a:gd name="T51" fmla="*/ 28860 h 69850"/>
              <a:gd name="T52" fmla="*/ 49612 w 62230"/>
              <a:gd name="T53" fmla="*/ 23775 h 69850"/>
              <a:gd name="T54" fmla="*/ 50082 w 62230"/>
              <a:gd name="T55" fmla="*/ 22366 h 69850"/>
              <a:gd name="T56" fmla="*/ 50425 w 62230"/>
              <a:gd name="T57" fmla="*/ 19938 h 69850"/>
              <a:gd name="T58" fmla="*/ 16601 w 62230"/>
              <a:gd name="T59" fmla="*/ 19538 h 69850"/>
              <a:gd name="T60" fmla="*/ 8280 w 62230"/>
              <a:gd name="T61" fmla="*/ 13869 h 69850"/>
              <a:gd name="T62" fmla="*/ 49612 w 62230"/>
              <a:gd name="T63" fmla="*/ 23775 h 69850"/>
              <a:gd name="T64" fmla="*/ 50845 w 62230"/>
              <a:gd name="T65" fmla="*/ 23729 h 69850"/>
              <a:gd name="T66" fmla="*/ 16831 w 62230"/>
              <a:gd name="T67" fmla="*/ 19938 h 69850"/>
              <a:gd name="T68" fmla="*/ 50332 w 62230"/>
              <a:gd name="T69" fmla="*/ 16571 h 69850"/>
              <a:gd name="T70" fmla="*/ 23610 w 62230"/>
              <a:gd name="T71" fmla="*/ 15357 h 69850"/>
              <a:gd name="T72" fmla="*/ 22764 w 62230"/>
              <a:gd name="T73" fmla="*/ 15163 h 69850"/>
              <a:gd name="T74" fmla="*/ 30969 w 62230"/>
              <a:gd name="T75" fmla="*/ 0 h 69850"/>
              <a:gd name="T76" fmla="*/ 23341 w 62230"/>
              <a:gd name="T77" fmla="*/ 13158 h 69850"/>
              <a:gd name="T78" fmla="*/ 50107 w 62230"/>
              <a:gd name="T79" fmla="*/ 15357 h 69850"/>
              <a:gd name="T80" fmla="*/ 38866 w 62230"/>
              <a:gd name="T81" fmla="*/ 10181 h 69850"/>
              <a:gd name="T82" fmla="*/ 31735 w 62230"/>
              <a:gd name="T83" fmla="*/ 320 h 69850"/>
              <a:gd name="T84" fmla="*/ 44219 w 62230"/>
              <a:gd name="T85" fmla="*/ 7993 h 69850"/>
              <a:gd name="T86" fmla="*/ 48143 w 62230"/>
              <a:gd name="T87" fmla="*/ 10181 h 69850"/>
              <a:gd name="T88" fmla="*/ 45876 w 62230"/>
              <a:gd name="T89" fmla="*/ 8303 h 69850"/>
              <a:gd name="T90" fmla="*/ 44219 w 62230"/>
              <a:gd name="T91" fmla="*/ 7993 h 6985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0" name="object 506"/>
          <p:cNvSpPr>
            <a:spLocks/>
          </p:cNvSpPr>
          <p:nvPr/>
        </p:nvSpPr>
        <p:spPr bwMode="auto">
          <a:xfrm>
            <a:off x="123825" y="333375"/>
            <a:ext cx="55563" cy="44450"/>
          </a:xfrm>
          <a:custGeom>
            <a:avLst/>
            <a:gdLst>
              <a:gd name="T0" fmla="*/ 43514 w 55880"/>
              <a:gd name="T1" fmla="*/ 37472 h 44450"/>
              <a:gd name="T2" fmla="*/ 45436 w 55880"/>
              <a:gd name="T3" fmla="*/ 37633 h 44450"/>
              <a:gd name="T4" fmla="*/ 46627 w 55880"/>
              <a:gd name="T5" fmla="*/ 37907 h 44450"/>
              <a:gd name="T6" fmla="*/ 53968 w 55880"/>
              <a:gd name="T7" fmla="*/ 43977 h 44450"/>
              <a:gd name="T8" fmla="*/ 53146 w 55880"/>
              <a:gd name="T9" fmla="*/ 37472 h 44450"/>
              <a:gd name="T10" fmla="*/ 23337 w 55880"/>
              <a:gd name="T11" fmla="*/ 31723 h 44450"/>
              <a:gd name="T12" fmla="*/ 24306 w 55880"/>
              <a:gd name="T13" fmla="*/ 34460 h 44450"/>
              <a:gd name="T14" fmla="*/ 35097 w 55880"/>
              <a:gd name="T15" fmla="*/ 38801 h 44450"/>
              <a:gd name="T16" fmla="*/ 37442 w 55880"/>
              <a:gd name="T17" fmla="*/ 38411 h 44450"/>
              <a:gd name="T18" fmla="*/ 41324 w 55880"/>
              <a:gd name="T19" fmla="*/ 37587 h 44450"/>
              <a:gd name="T20" fmla="*/ 53146 w 55880"/>
              <a:gd name="T21" fmla="*/ 37472 h 44450"/>
              <a:gd name="T22" fmla="*/ 52187 w 55880"/>
              <a:gd name="T23" fmla="*/ 34300 h 44450"/>
              <a:gd name="T24" fmla="*/ 47819 w 55880"/>
              <a:gd name="T25" fmla="*/ 33475 h 44450"/>
              <a:gd name="T26" fmla="*/ 44863 w 55880"/>
              <a:gd name="T27" fmla="*/ 31723 h 44450"/>
              <a:gd name="T28" fmla="*/ 36712 w 55880"/>
              <a:gd name="T29" fmla="*/ 18518 h 44450"/>
              <a:gd name="T30" fmla="*/ 37809 w 55880"/>
              <a:gd name="T31" fmla="*/ 20637 h 44450"/>
              <a:gd name="T32" fmla="*/ 44860 w 55880"/>
              <a:gd name="T33" fmla="*/ 27486 h 44450"/>
              <a:gd name="T34" fmla="*/ 52187 w 55880"/>
              <a:gd name="T35" fmla="*/ 34300 h 44450"/>
              <a:gd name="T36" fmla="*/ 43553 w 55880"/>
              <a:gd name="T37" fmla="*/ 19732 h 44450"/>
              <a:gd name="T38" fmla="*/ 1162 w 55880"/>
              <a:gd name="T39" fmla="*/ 206 h 44450"/>
              <a:gd name="T40" fmla="*/ 317 w 55880"/>
              <a:gd name="T41" fmla="*/ 2004 h 44450"/>
              <a:gd name="T42" fmla="*/ 0 w 55880"/>
              <a:gd name="T43" fmla="*/ 5875 h 44450"/>
              <a:gd name="T44" fmla="*/ 11174 w 55880"/>
              <a:gd name="T45" fmla="*/ 18598 h 44450"/>
              <a:gd name="T46" fmla="*/ 9349 w 55880"/>
              <a:gd name="T47" fmla="*/ 27680 h 44450"/>
              <a:gd name="T48" fmla="*/ 22454 w 55880"/>
              <a:gd name="T49" fmla="*/ 31838 h 44450"/>
              <a:gd name="T50" fmla="*/ 44863 w 55880"/>
              <a:gd name="T51" fmla="*/ 31723 h 44450"/>
              <a:gd name="T52" fmla="*/ 24799 w 55880"/>
              <a:gd name="T53" fmla="*/ 22481 h 44450"/>
              <a:gd name="T54" fmla="*/ 1162 w 55880"/>
              <a:gd name="T55" fmla="*/ 206 h 44450"/>
              <a:gd name="T56" fmla="*/ 20533 w 55880"/>
              <a:gd name="T57" fmla="*/ 5875 h 44450"/>
              <a:gd name="T58" fmla="*/ 21200 w 55880"/>
              <a:gd name="T59" fmla="*/ 7638 h 44450"/>
              <a:gd name="T60" fmla="*/ 36699 w 55880"/>
              <a:gd name="T61" fmla="*/ 24004 h 44450"/>
              <a:gd name="T62" fmla="*/ 36483 w 55880"/>
              <a:gd name="T63" fmla="*/ 19389 h 44450"/>
              <a:gd name="T64" fmla="*/ 36712 w 55880"/>
              <a:gd name="T65" fmla="*/ 18518 h 44450"/>
              <a:gd name="T66" fmla="*/ 41910 w 55880"/>
              <a:gd name="T67" fmla="*/ 14888 h 44450"/>
              <a:gd name="T68" fmla="*/ 40246 w 55880"/>
              <a:gd name="T69" fmla="*/ 11864 h 44450"/>
              <a:gd name="T70" fmla="*/ 27235 w 55880"/>
              <a:gd name="T71" fmla="*/ 7169 h 44450"/>
              <a:gd name="T72" fmla="*/ 26306 w 55880"/>
              <a:gd name="T73" fmla="*/ 5875 h 44450"/>
              <a:gd name="T74" fmla="*/ 12616 w 55880"/>
              <a:gd name="T75" fmla="*/ 6470 h 44450"/>
              <a:gd name="T76" fmla="*/ 22223 w 55880"/>
              <a:gd name="T77" fmla="*/ 18679 h 44450"/>
              <a:gd name="T78" fmla="*/ 21225 w 55880"/>
              <a:gd name="T79" fmla="*/ 16022 h 44450"/>
              <a:gd name="T80" fmla="*/ 20600 w 55880"/>
              <a:gd name="T81" fmla="*/ 13078 h 44450"/>
              <a:gd name="T82" fmla="*/ 20363 w 55880"/>
              <a:gd name="T83" fmla="*/ 10307 h 44450"/>
              <a:gd name="T84" fmla="*/ 20533 w 55880"/>
              <a:gd name="T85" fmla="*/ 5875 h 44450"/>
              <a:gd name="T86" fmla="*/ 25374 w 55880"/>
              <a:gd name="T87" fmla="*/ 4661 h 44450"/>
              <a:gd name="T88" fmla="*/ 17188 w 55880"/>
              <a:gd name="T89" fmla="*/ 0 h 44450"/>
              <a:gd name="T90" fmla="*/ 29833 w 55880"/>
              <a:gd name="T91" fmla="*/ 11784 h 44450"/>
              <a:gd name="T92" fmla="*/ 35214 w 55880"/>
              <a:gd name="T93" fmla="*/ 8818 h 444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1" name="object 507"/>
          <p:cNvSpPr>
            <a:spLocks/>
          </p:cNvSpPr>
          <p:nvPr/>
        </p:nvSpPr>
        <p:spPr bwMode="auto">
          <a:xfrm>
            <a:off x="149225" y="317500"/>
            <a:ext cx="6350" cy="17463"/>
          </a:xfrm>
          <a:custGeom>
            <a:avLst/>
            <a:gdLst>
              <a:gd name="T0" fmla="*/ 3116 w 5714"/>
              <a:gd name="T1" fmla="*/ 0 h 17145"/>
              <a:gd name="T2" fmla="*/ 0 w 5714"/>
              <a:gd name="T3" fmla="*/ 8516 h 17145"/>
              <a:gd name="T4" fmla="*/ 478 w 5714"/>
              <a:gd name="T5" fmla="*/ 9996 h 17145"/>
              <a:gd name="T6" fmla="*/ 8395 w 5714"/>
              <a:gd name="T7" fmla="*/ 18169 h 17145"/>
              <a:gd name="T8" fmla="*/ 8543 w 5714"/>
              <a:gd name="T9" fmla="*/ 16689 h 17145"/>
              <a:gd name="T10" fmla="*/ 3116 w 5714"/>
              <a:gd name="T11" fmla="*/ 0 h 171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2" name="object 508"/>
          <p:cNvSpPr>
            <a:spLocks/>
          </p:cNvSpPr>
          <p:nvPr/>
        </p:nvSpPr>
        <p:spPr bwMode="auto">
          <a:xfrm>
            <a:off x="163513" y="325438"/>
            <a:ext cx="6350" cy="12700"/>
          </a:xfrm>
          <a:custGeom>
            <a:avLst/>
            <a:gdLst>
              <a:gd name="T0" fmla="*/ 670 w 5080"/>
              <a:gd name="T1" fmla="*/ 0 h 12064"/>
              <a:gd name="T2" fmla="*/ 0 w 5080"/>
              <a:gd name="T3" fmla="*/ 55 h 12064"/>
              <a:gd name="T4" fmla="*/ 455 w 5080"/>
              <a:gd name="T5" fmla="*/ 971 h 12064"/>
              <a:gd name="T6" fmla="*/ 635 w 5080"/>
              <a:gd name="T7" fmla="*/ 4571 h 12064"/>
              <a:gd name="T8" fmla="*/ 9981 w 5080"/>
              <a:gd name="T9" fmla="*/ 14191 h 12064"/>
              <a:gd name="T10" fmla="*/ 11229 w 5080"/>
              <a:gd name="T11" fmla="*/ 14051 h 12064"/>
              <a:gd name="T12" fmla="*/ 11710 w 5080"/>
              <a:gd name="T13" fmla="*/ 13952 h 12064"/>
              <a:gd name="T14" fmla="*/ 12288 w 5080"/>
              <a:gd name="T15" fmla="*/ 11209 h 12064"/>
              <a:gd name="T16" fmla="*/ 11994 w 5080"/>
              <a:gd name="T17" fmla="*/ 6117 h 12064"/>
              <a:gd name="T18" fmla="*/ 2399 w 5080"/>
              <a:gd name="T19" fmla="*/ 55 h 12064"/>
              <a:gd name="T20" fmla="*/ 670 w 5080"/>
              <a:gd name="T21" fmla="*/ 0 h 120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3" name="object 509"/>
          <p:cNvSpPr>
            <a:spLocks/>
          </p:cNvSpPr>
          <p:nvPr/>
        </p:nvSpPr>
        <p:spPr bwMode="auto">
          <a:xfrm>
            <a:off x="198438" y="407988"/>
            <a:ext cx="17462" cy="30162"/>
          </a:xfrm>
          <a:custGeom>
            <a:avLst/>
            <a:gdLst>
              <a:gd name="T0" fmla="*/ 11633 w 17145"/>
              <a:gd name="T1" fmla="*/ 0 h 30479"/>
              <a:gd name="T2" fmla="*/ 5246 w 17145"/>
              <a:gd name="T3" fmla="*/ 10521 h 30479"/>
              <a:gd name="T4" fmla="*/ 4653 w 17145"/>
              <a:gd name="T5" fmla="*/ 11719 h 30479"/>
              <a:gd name="T6" fmla="*/ 0 w 17145"/>
              <a:gd name="T7" fmla="*/ 29139 h 30479"/>
              <a:gd name="T8" fmla="*/ 634 w 17145"/>
              <a:gd name="T9" fmla="*/ 28425 h 30479"/>
              <a:gd name="T10" fmla="*/ 2454 w 17145"/>
              <a:gd name="T11" fmla="*/ 26546 h 30479"/>
              <a:gd name="T12" fmla="*/ 4611 w 17145"/>
              <a:gd name="T13" fmla="*/ 26546 h 30479"/>
              <a:gd name="T14" fmla="*/ 5458 w 17145"/>
              <a:gd name="T15" fmla="*/ 25953 h 30479"/>
              <a:gd name="T16" fmla="*/ 6471 w 17145"/>
              <a:gd name="T17" fmla="*/ 25350 h 30479"/>
              <a:gd name="T18" fmla="*/ 13961 w 17145"/>
              <a:gd name="T19" fmla="*/ 16486 h 30479"/>
              <a:gd name="T20" fmla="*/ 13961 w 17145"/>
              <a:gd name="T21" fmla="*/ 13861 h 30479"/>
              <a:gd name="T22" fmla="*/ 13791 w 17145"/>
              <a:gd name="T23" fmla="*/ 13333 h 30479"/>
              <a:gd name="T24" fmla="*/ 13452 w 17145"/>
              <a:gd name="T25" fmla="*/ 12587 h 30479"/>
              <a:gd name="T26" fmla="*/ 13284 w 17145"/>
              <a:gd name="T27" fmla="*/ 12356 h 30479"/>
              <a:gd name="T28" fmla="*/ 13665 w 17145"/>
              <a:gd name="T29" fmla="*/ 11301 h 30479"/>
              <a:gd name="T30" fmla="*/ 17937 w 17145"/>
              <a:gd name="T31" fmla="*/ 7325 h 30479"/>
              <a:gd name="T32" fmla="*/ 17116 w 17145"/>
              <a:gd name="T33" fmla="*/ 6316 h 30479"/>
              <a:gd name="T34" fmla="*/ 15738 w 17145"/>
              <a:gd name="T35" fmla="*/ 6316 h 30479"/>
              <a:gd name="T36" fmla="*/ 11296 w 17145"/>
              <a:gd name="T37" fmla="*/ 2668 h 30479"/>
              <a:gd name="T38" fmla="*/ 12608 w 17145"/>
              <a:gd name="T39" fmla="*/ 1428 h 30479"/>
              <a:gd name="T40" fmla="*/ 11845 w 17145"/>
              <a:gd name="T41" fmla="*/ 384 h 30479"/>
              <a:gd name="T42" fmla="*/ 11633 w 17145"/>
              <a:gd name="T43" fmla="*/ 0 h 30479"/>
              <a:gd name="T44" fmla="*/ 16499 w 17145"/>
              <a:gd name="T45" fmla="*/ 5557 h 30479"/>
              <a:gd name="T46" fmla="*/ 15738 w 17145"/>
              <a:gd name="T47" fmla="*/ 6316 h 30479"/>
              <a:gd name="T48" fmla="*/ 17116 w 17145"/>
              <a:gd name="T49" fmla="*/ 6316 h 30479"/>
              <a:gd name="T50" fmla="*/ 16499 w 17145"/>
              <a:gd name="T51" fmla="*/ 5557 h 3047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4" name="object 510"/>
          <p:cNvSpPr>
            <a:spLocks/>
          </p:cNvSpPr>
          <p:nvPr/>
        </p:nvSpPr>
        <p:spPr bwMode="auto">
          <a:xfrm>
            <a:off x="206375" y="420688"/>
            <a:ext cx="15875" cy="14287"/>
          </a:xfrm>
          <a:custGeom>
            <a:avLst/>
            <a:gdLst>
              <a:gd name="T0" fmla="*/ 9435 w 15875"/>
              <a:gd name="T1" fmla="*/ 0 h 14604"/>
              <a:gd name="T2" fmla="*/ 0 w 15875"/>
              <a:gd name="T3" fmla="*/ 13048 h 14604"/>
              <a:gd name="T4" fmla="*/ 432 w 15875"/>
              <a:gd name="T5" fmla="*/ 13048 h 14604"/>
              <a:gd name="T6" fmla="*/ 4599 w 15875"/>
              <a:gd name="T7" fmla="*/ 10720 h 14604"/>
              <a:gd name="T8" fmla="*/ 8453 w 15875"/>
              <a:gd name="T9" fmla="*/ 8465 h 14604"/>
              <a:gd name="T10" fmla="*/ 12030 w 15875"/>
              <a:gd name="T11" fmla="*/ 6209 h 14604"/>
              <a:gd name="T12" fmla="*/ 13010 w 15875"/>
              <a:gd name="T13" fmla="*/ 5559 h 14604"/>
              <a:gd name="T14" fmla="*/ 10457 w 15875"/>
              <a:gd name="T15" fmla="*/ 5559 h 14604"/>
              <a:gd name="T16" fmla="*/ 10359 w 15875"/>
              <a:gd name="T17" fmla="*/ 1331 h 14604"/>
              <a:gd name="T18" fmla="*/ 10301 w 15875"/>
              <a:gd name="T19" fmla="*/ 1037 h 14604"/>
              <a:gd name="T20" fmla="*/ 10182 w 15875"/>
              <a:gd name="T21" fmla="*/ 755 h 14604"/>
              <a:gd name="T22" fmla="*/ 10065 w 15875"/>
              <a:gd name="T23" fmla="*/ 535 h 14604"/>
              <a:gd name="T24" fmla="*/ 9789 w 15875"/>
              <a:gd name="T25" fmla="*/ 220 h 14604"/>
              <a:gd name="T26" fmla="*/ 9435 w 15875"/>
              <a:gd name="T27" fmla="*/ 0 h 14604"/>
              <a:gd name="T28" fmla="*/ 14036 w 15875"/>
              <a:gd name="T29" fmla="*/ 2077 h 14604"/>
              <a:gd name="T30" fmla="*/ 13298 w 15875"/>
              <a:gd name="T31" fmla="*/ 3010 h 14604"/>
              <a:gd name="T32" fmla="*/ 12582 w 15875"/>
              <a:gd name="T33" fmla="*/ 3766 h 14604"/>
              <a:gd name="T34" fmla="*/ 11475 w 15875"/>
              <a:gd name="T35" fmla="*/ 4804 h 14604"/>
              <a:gd name="T36" fmla="*/ 10733 w 15875"/>
              <a:gd name="T37" fmla="*/ 5339 h 14604"/>
              <a:gd name="T38" fmla="*/ 10457 w 15875"/>
              <a:gd name="T39" fmla="*/ 5559 h 14604"/>
              <a:gd name="T40" fmla="*/ 13010 w 15875"/>
              <a:gd name="T41" fmla="*/ 5559 h 14604"/>
              <a:gd name="T42" fmla="*/ 15333 w 15875"/>
              <a:gd name="T43" fmla="*/ 4018 h 14604"/>
              <a:gd name="T44" fmla="*/ 14036 w 15875"/>
              <a:gd name="T45" fmla="*/ 2077 h 1460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5" name="object 511"/>
          <p:cNvSpPr>
            <a:spLocks/>
          </p:cNvSpPr>
          <p:nvPr/>
        </p:nvSpPr>
        <p:spPr bwMode="auto">
          <a:xfrm>
            <a:off x="223838" y="433388"/>
            <a:ext cx="3175" cy="1587"/>
          </a:xfrm>
          <a:custGeom>
            <a:avLst/>
            <a:gdLst>
              <a:gd name="T0" fmla="*/ 155 w 3810"/>
              <a:gd name="T1" fmla="*/ 0 h 2540"/>
              <a:gd name="T2" fmla="*/ 0 w 3810"/>
              <a:gd name="T3" fmla="*/ 351 h 2540"/>
              <a:gd name="T4" fmla="*/ 1763 w 3810"/>
              <a:gd name="T5" fmla="*/ 351 h 2540"/>
              <a:gd name="T6" fmla="*/ 1653 w 3810"/>
              <a:gd name="T7" fmla="*/ 286 h 2540"/>
              <a:gd name="T8" fmla="*/ 1536 w 3810"/>
              <a:gd name="T9" fmla="*/ 227 h 2540"/>
              <a:gd name="T10" fmla="*/ 1331 w 3810"/>
              <a:gd name="T11" fmla="*/ 101 h 2540"/>
              <a:gd name="T12" fmla="*/ 815 w 3810"/>
              <a:gd name="T13" fmla="*/ 71 h 2540"/>
              <a:gd name="T14" fmla="*/ 211 w 3810"/>
              <a:gd name="T15" fmla="*/ 12 h 2540"/>
              <a:gd name="T16" fmla="*/ 155 w 3810"/>
              <a:gd name="T17" fmla="*/ 0 h 25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lnTo>
                  <a:pt x="321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6" name="object 512"/>
          <p:cNvSpPr>
            <a:spLocks/>
          </p:cNvSpPr>
          <p:nvPr/>
        </p:nvSpPr>
        <p:spPr bwMode="auto">
          <a:xfrm>
            <a:off x="195263" y="446088"/>
            <a:ext cx="41275" cy="41275"/>
          </a:xfrm>
          <a:custGeom>
            <a:avLst/>
            <a:gdLst>
              <a:gd name="T0" fmla="*/ 8499 w 41275"/>
              <a:gd name="T1" fmla="*/ 1349 h 42545"/>
              <a:gd name="T2" fmla="*/ 0 w 41275"/>
              <a:gd name="T3" fmla="*/ 5408 h 42545"/>
              <a:gd name="T4" fmla="*/ 2052 w 41275"/>
              <a:gd name="T5" fmla="*/ 7457 h 42545"/>
              <a:gd name="T6" fmla="*/ 3939 w 41275"/>
              <a:gd name="T7" fmla="*/ 9080 h 42545"/>
              <a:gd name="T8" fmla="*/ 5905 w 41275"/>
              <a:gd name="T9" fmla="*/ 10510 h 42545"/>
              <a:gd name="T10" fmla="*/ 7005 w 41275"/>
              <a:gd name="T11" fmla="*/ 11200 h 42545"/>
              <a:gd name="T12" fmla="*/ 7282 w 41275"/>
              <a:gd name="T13" fmla="*/ 11341 h 42545"/>
              <a:gd name="T14" fmla="*/ 9954 w 41275"/>
              <a:gd name="T15" fmla="*/ 12935 h 42545"/>
              <a:gd name="T16" fmla="*/ 28550 w 41275"/>
              <a:gd name="T17" fmla="*/ 37354 h 42545"/>
              <a:gd name="T18" fmla="*/ 30045 w 41275"/>
              <a:gd name="T19" fmla="*/ 35477 h 42545"/>
              <a:gd name="T20" fmla="*/ 41159 w 41275"/>
              <a:gd name="T21" fmla="*/ 16364 h 42545"/>
              <a:gd name="T22" fmla="*/ 41130 w 41275"/>
              <a:gd name="T23" fmla="*/ 12519 h 42545"/>
              <a:gd name="T24" fmla="*/ 22653 w 41275"/>
              <a:gd name="T25" fmla="*/ 5549 h 42545"/>
              <a:gd name="T26" fmla="*/ 21395 w 41275"/>
              <a:gd name="T27" fmla="*/ 5477 h 42545"/>
              <a:gd name="T28" fmla="*/ 15223 w 41275"/>
              <a:gd name="T29" fmla="*/ 3358 h 42545"/>
              <a:gd name="T30" fmla="*/ 14082 w 41275"/>
              <a:gd name="T31" fmla="*/ 2810 h 42545"/>
              <a:gd name="T32" fmla="*/ 12982 w 41275"/>
              <a:gd name="T33" fmla="*/ 2323 h 42545"/>
              <a:gd name="T34" fmla="*/ 11959 w 41275"/>
              <a:gd name="T35" fmla="*/ 1977 h 42545"/>
              <a:gd name="T36" fmla="*/ 11016 w 41275"/>
              <a:gd name="T37" fmla="*/ 1694 h 42545"/>
              <a:gd name="T38" fmla="*/ 9247 w 41275"/>
              <a:gd name="T39" fmla="*/ 1380 h 42545"/>
              <a:gd name="T40" fmla="*/ 8499 w 41275"/>
              <a:gd name="T41" fmla="*/ 1349 h 42545"/>
              <a:gd name="T42" fmla="*/ 30045 w 41275"/>
              <a:gd name="T43" fmla="*/ 0 h 42545"/>
              <a:gd name="T44" fmla="*/ 23282 w 41275"/>
              <a:gd name="T45" fmla="*/ 5549 h 42545"/>
              <a:gd name="T46" fmla="*/ 39624 w 41275"/>
              <a:gd name="T47" fmla="*/ 5549 h 42545"/>
              <a:gd name="T48" fmla="*/ 37393 w 41275"/>
              <a:gd name="T49" fmla="*/ 2151 h 42545"/>
              <a:gd name="T50" fmla="*/ 38336 w 41275"/>
              <a:gd name="T51" fmla="*/ 1380 h 42545"/>
              <a:gd name="T52" fmla="*/ 31701 w 41275"/>
              <a:gd name="T53" fmla="*/ 588 h 42545"/>
              <a:gd name="T54" fmla="*/ 30045 w 41275"/>
              <a:gd name="T55" fmla="*/ 0 h 42545"/>
              <a:gd name="T56" fmla="*/ 38463 w 41275"/>
              <a:gd name="T57" fmla="*/ 1177 h 42545"/>
              <a:gd name="T58" fmla="*/ 37750 w 41275"/>
              <a:gd name="T59" fmla="*/ 1318 h 42545"/>
              <a:gd name="T60" fmla="*/ 36301 w 41275"/>
              <a:gd name="T61" fmla="*/ 1380 h 42545"/>
              <a:gd name="T62" fmla="*/ 38336 w 41275"/>
              <a:gd name="T63" fmla="*/ 1380 h 42545"/>
              <a:gd name="T64" fmla="*/ 38463 w 41275"/>
              <a:gd name="T65" fmla="*/ 1177 h 42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7" name="object 513"/>
          <p:cNvSpPr>
            <a:spLocks/>
          </p:cNvSpPr>
          <p:nvPr/>
        </p:nvSpPr>
        <p:spPr bwMode="auto">
          <a:xfrm>
            <a:off x="180975" y="371475"/>
            <a:ext cx="28575" cy="65088"/>
          </a:xfrm>
          <a:custGeom>
            <a:avLst/>
            <a:gdLst>
              <a:gd name="T0" fmla="*/ 1227 w 27304"/>
              <a:gd name="T1" fmla="*/ 39582 h 64134"/>
              <a:gd name="T2" fmla="*/ 3018 w 27304"/>
              <a:gd name="T3" fmla="*/ 39789 h 64134"/>
              <a:gd name="T4" fmla="*/ 8536 w 27304"/>
              <a:gd name="T5" fmla="*/ 50456 h 64134"/>
              <a:gd name="T6" fmla="*/ 7877 w 27304"/>
              <a:gd name="T7" fmla="*/ 53286 h 64134"/>
              <a:gd name="T8" fmla="*/ 6603 w 27304"/>
              <a:gd name="T9" fmla="*/ 58559 h 64134"/>
              <a:gd name="T10" fmla="*/ 11225 w 27304"/>
              <a:gd name="T11" fmla="*/ 67453 h 64134"/>
              <a:gd name="T12" fmla="*/ 13045 w 27304"/>
              <a:gd name="T13" fmla="*/ 58559 h 64134"/>
              <a:gd name="T14" fmla="*/ 16697 w 27304"/>
              <a:gd name="T15" fmla="*/ 44272 h 64134"/>
              <a:gd name="T16" fmla="*/ 17262 w 27304"/>
              <a:gd name="T17" fmla="*/ 42694 h 64134"/>
              <a:gd name="T18" fmla="*/ 17887 w 27304"/>
              <a:gd name="T19" fmla="*/ 39582 h 64134"/>
              <a:gd name="T20" fmla="*/ 1253 w 27304"/>
              <a:gd name="T21" fmla="*/ 32645 h 64134"/>
              <a:gd name="T22" fmla="*/ 565 w 27304"/>
              <a:gd name="T23" fmla="*/ 39533 h 64134"/>
              <a:gd name="T24" fmla="*/ 17887 w 27304"/>
              <a:gd name="T25" fmla="*/ 39582 h 64134"/>
              <a:gd name="T26" fmla="*/ 14473 w 27304"/>
              <a:gd name="T27" fmla="*/ 23010 h 64134"/>
              <a:gd name="T28" fmla="*/ 17897 w 27304"/>
              <a:gd name="T29" fmla="*/ 22877 h 64134"/>
              <a:gd name="T30" fmla="*/ 17593 w 27304"/>
              <a:gd name="T31" fmla="*/ 20143 h 64134"/>
              <a:gd name="T32" fmla="*/ 18016 w 27304"/>
              <a:gd name="T33" fmla="*/ 15368 h 64134"/>
              <a:gd name="T34" fmla="*/ 32330 w 27304"/>
              <a:gd name="T35" fmla="*/ 7520 h 64134"/>
              <a:gd name="T36" fmla="*/ 28911 w 27304"/>
              <a:gd name="T37" fmla="*/ 156 h 64134"/>
              <a:gd name="T38" fmla="*/ 32330 w 27304"/>
              <a:gd name="T39" fmla="*/ 7520 h 64134"/>
              <a:gd name="T40" fmla="*/ 24949 w 27304"/>
              <a:gd name="T41" fmla="*/ 9086 h 64134"/>
              <a:gd name="T42" fmla="*/ 24557 w 27304"/>
              <a:gd name="T43" fmla="*/ 15781 h 64134"/>
              <a:gd name="T44" fmla="*/ 25516 w 27304"/>
              <a:gd name="T45" fmla="*/ 18272 h 64134"/>
              <a:gd name="T46" fmla="*/ 27884 w 27304"/>
              <a:gd name="T47" fmla="*/ 29109 h 64134"/>
              <a:gd name="T48" fmla="*/ 28215 w 27304"/>
              <a:gd name="T49" fmla="*/ 29863 h 64134"/>
              <a:gd name="T50" fmla="*/ 28582 w 27304"/>
              <a:gd name="T51" fmla="*/ 29863 h 64134"/>
              <a:gd name="T52" fmla="*/ 29383 w 27304"/>
              <a:gd name="T53" fmla="*/ 28817 h 64134"/>
              <a:gd name="T54" fmla="*/ 29901 w 27304"/>
              <a:gd name="T55" fmla="*/ 28197 h 64134"/>
              <a:gd name="T56" fmla="*/ 30268 w 27304"/>
              <a:gd name="T57" fmla="*/ 26703 h 64134"/>
              <a:gd name="T58" fmla="*/ 29995 w 27304"/>
              <a:gd name="T59" fmla="*/ 22087 h 64134"/>
              <a:gd name="T60" fmla="*/ 29901 w 27304"/>
              <a:gd name="T61" fmla="*/ 16693 h 64134"/>
              <a:gd name="T62" fmla="*/ 30514 w 27304"/>
              <a:gd name="T63" fmla="*/ 14079 h 64134"/>
              <a:gd name="T64" fmla="*/ 31694 w 27304"/>
              <a:gd name="T65" fmla="*/ 13911 h 64134"/>
              <a:gd name="T66" fmla="*/ 32118 w 27304"/>
              <a:gd name="T67" fmla="*/ 13376 h 64134"/>
              <a:gd name="T68" fmla="*/ 32448 w 27304"/>
              <a:gd name="T69" fmla="*/ 12380 h 64134"/>
              <a:gd name="T70" fmla="*/ 17897 w 27304"/>
              <a:gd name="T71" fmla="*/ 22877 h 64134"/>
              <a:gd name="T72" fmla="*/ 15660 w 27304"/>
              <a:gd name="T73" fmla="*/ 23131 h 64134"/>
              <a:gd name="T74" fmla="*/ 16318 w 27304"/>
              <a:gd name="T75" fmla="*/ 23594 h 64134"/>
              <a:gd name="T76" fmla="*/ 17733 w 27304"/>
              <a:gd name="T77" fmla="*/ 24747 h 64134"/>
              <a:gd name="T78" fmla="*/ 18111 w 27304"/>
              <a:gd name="T79" fmla="*/ 24092 h 64134"/>
              <a:gd name="T80" fmla="*/ 31458 w 27304"/>
              <a:gd name="T81" fmla="*/ 14079 h 64134"/>
              <a:gd name="T82" fmla="*/ 30985 w 27304"/>
              <a:gd name="T83" fmla="*/ 14167 h 64134"/>
              <a:gd name="T84" fmla="*/ 31458 w 27304"/>
              <a:gd name="T85" fmla="*/ 14079 h 6413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8" name="object 514"/>
          <p:cNvSpPr>
            <a:spLocks/>
          </p:cNvSpPr>
          <p:nvPr/>
        </p:nvSpPr>
        <p:spPr bwMode="auto">
          <a:xfrm>
            <a:off x="188913" y="250825"/>
            <a:ext cx="36512" cy="34925"/>
          </a:xfrm>
          <a:custGeom>
            <a:avLst/>
            <a:gdLst>
              <a:gd name="T0" fmla="*/ 35492 w 36195"/>
              <a:gd name="T1" fmla="*/ 7160 h 34289"/>
              <a:gd name="T2" fmla="*/ 28170 w 36195"/>
              <a:gd name="T3" fmla="*/ 7160 h 34289"/>
              <a:gd name="T4" fmla="*/ 31062 w 36195"/>
              <a:gd name="T5" fmla="*/ 8049 h 34289"/>
              <a:gd name="T6" fmla="*/ 30851 w 36195"/>
              <a:gd name="T7" fmla="*/ 10244 h 34289"/>
              <a:gd name="T8" fmla="*/ 30492 w 36195"/>
              <a:gd name="T9" fmla="*/ 15421 h 34289"/>
              <a:gd name="T10" fmla="*/ 30370 w 36195"/>
              <a:gd name="T11" fmla="*/ 25921 h 34289"/>
              <a:gd name="T12" fmla="*/ 30492 w 36195"/>
              <a:gd name="T13" fmla="*/ 29373 h 34289"/>
              <a:gd name="T14" fmla="*/ 30696 w 36195"/>
              <a:gd name="T15" fmla="*/ 32319 h 34289"/>
              <a:gd name="T16" fmla="*/ 30899 w 36195"/>
              <a:gd name="T17" fmla="*/ 34721 h 34289"/>
              <a:gd name="T18" fmla="*/ 31103 w 36195"/>
              <a:gd name="T19" fmla="*/ 36583 h 34289"/>
              <a:gd name="T20" fmla="*/ 32324 w 36195"/>
              <a:gd name="T21" fmla="*/ 33712 h 34289"/>
              <a:gd name="T22" fmla="*/ 33789 w 36195"/>
              <a:gd name="T23" fmla="*/ 30643 h 34289"/>
              <a:gd name="T24" fmla="*/ 36967 w 36195"/>
              <a:gd name="T25" fmla="*/ 15716 h 34289"/>
              <a:gd name="T26" fmla="*/ 36920 w 36195"/>
              <a:gd name="T27" fmla="*/ 13275 h 34289"/>
              <a:gd name="T28" fmla="*/ 36801 w 36195"/>
              <a:gd name="T29" fmla="*/ 12006 h 34289"/>
              <a:gd name="T30" fmla="*/ 36349 w 36195"/>
              <a:gd name="T31" fmla="*/ 9614 h 34289"/>
              <a:gd name="T32" fmla="*/ 36027 w 36195"/>
              <a:gd name="T33" fmla="*/ 8516 h 34289"/>
              <a:gd name="T34" fmla="*/ 35622 w 36195"/>
              <a:gd name="T35" fmla="*/ 7420 h 34289"/>
              <a:gd name="T36" fmla="*/ 35492 w 36195"/>
              <a:gd name="T37" fmla="*/ 7160 h 34289"/>
              <a:gd name="T38" fmla="*/ 29800 w 36195"/>
              <a:gd name="T39" fmla="*/ 0 h 34289"/>
              <a:gd name="T40" fmla="*/ 23124 w 36195"/>
              <a:gd name="T41" fmla="*/ 10244 h 34289"/>
              <a:gd name="T42" fmla="*/ 24346 w 36195"/>
              <a:gd name="T43" fmla="*/ 9614 h 34289"/>
              <a:gd name="T44" fmla="*/ 25605 w 36195"/>
              <a:gd name="T45" fmla="*/ 8887 h 34289"/>
              <a:gd name="T46" fmla="*/ 28170 w 36195"/>
              <a:gd name="T47" fmla="*/ 7160 h 34289"/>
              <a:gd name="T48" fmla="*/ 35492 w 36195"/>
              <a:gd name="T49" fmla="*/ 7160 h 34289"/>
              <a:gd name="T50" fmla="*/ 29759 w 36195"/>
              <a:gd name="T51" fmla="*/ 1478 h 34289"/>
              <a:gd name="T52" fmla="*/ 30329 w 36195"/>
              <a:gd name="T53" fmla="*/ 172 h 34289"/>
              <a:gd name="T54" fmla="*/ 29800 w 36195"/>
              <a:gd name="T55" fmla="*/ 0 h 34289"/>
              <a:gd name="T56" fmla="*/ 1179 w 36195"/>
              <a:gd name="T57" fmla="*/ 4474 h 34289"/>
              <a:gd name="T58" fmla="*/ 2565 w 36195"/>
              <a:gd name="T59" fmla="*/ 5263 h 34289"/>
              <a:gd name="T60" fmla="*/ 2360 w 36195"/>
              <a:gd name="T61" fmla="*/ 6284 h 34289"/>
              <a:gd name="T62" fmla="*/ 0 w 36195"/>
              <a:gd name="T63" fmla="*/ 10451 h 34289"/>
              <a:gd name="T64" fmla="*/ 161 w 36195"/>
              <a:gd name="T65" fmla="*/ 10698 h 34289"/>
              <a:gd name="T66" fmla="*/ 3216 w 36195"/>
              <a:gd name="T67" fmla="*/ 12301 h 34289"/>
              <a:gd name="T68" fmla="*/ 4519 w 36195"/>
              <a:gd name="T69" fmla="*/ 12646 h 34289"/>
              <a:gd name="T70" fmla="*/ 6065 w 36195"/>
              <a:gd name="T71" fmla="*/ 12979 h 34289"/>
              <a:gd name="T72" fmla="*/ 8590 w 36195"/>
              <a:gd name="T73" fmla="*/ 13238 h 34289"/>
              <a:gd name="T74" fmla="*/ 10177 w 36195"/>
              <a:gd name="T75" fmla="*/ 13275 h 34289"/>
              <a:gd name="T76" fmla="*/ 11072 w 36195"/>
              <a:gd name="T77" fmla="*/ 13275 h 34289"/>
              <a:gd name="T78" fmla="*/ 12008 w 36195"/>
              <a:gd name="T79" fmla="*/ 13238 h 34289"/>
              <a:gd name="T80" fmla="*/ 12987 w 36195"/>
              <a:gd name="T81" fmla="*/ 13151 h 34289"/>
              <a:gd name="T82" fmla="*/ 14004 w 36195"/>
              <a:gd name="T83" fmla="*/ 13029 h 34289"/>
              <a:gd name="T84" fmla="*/ 13913 w 36195"/>
              <a:gd name="T85" fmla="*/ 12179 h 34289"/>
              <a:gd name="T86" fmla="*/ 13514 w 36195"/>
              <a:gd name="T87" fmla="*/ 10451 h 34289"/>
              <a:gd name="T88" fmla="*/ 12987 w 36195"/>
              <a:gd name="T89" fmla="*/ 9021 h 34289"/>
              <a:gd name="T90" fmla="*/ 12376 w 36195"/>
              <a:gd name="T91" fmla="*/ 7962 h 34289"/>
              <a:gd name="T92" fmla="*/ 12131 w 36195"/>
              <a:gd name="T93" fmla="*/ 7629 h 34289"/>
              <a:gd name="T94" fmla="*/ 11887 w 36195"/>
              <a:gd name="T95" fmla="*/ 7248 h 34289"/>
              <a:gd name="T96" fmla="*/ 10992 w 36195"/>
              <a:gd name="T97" fmla="*/ 6284 h 34289"/>
              <a:gd name="T98" fmla="*/ 10625 w 36195"/>
              <a:gd name="T99" fmla="*/ 6028 h 34289"/>
              <a:gd name="T100" fmla="*/ 10258 w 36195"/>
              <a:gd name="T101" fmla="*/ 5731 h 34289"/>
              <a:gd name="T102" fmla="*/ 3093 w 36195"/>
              <a:gd name="T103" fmla="*/ 4683 h 34289"/>
              <a:gd name="T104" fmla="*/ 2157 w 36195"/>
              <a:gd name="T105" fmla="*/ 4597 h 34289"/>
              <a:gd name="T106" fmla="*/ 1179 w 36195"/>
              <a:gd name="T107" fmla="*/ 4474 h 34289"/>
              <a:gd name="T108" fmla="*/ 6146 w 36195"/>
              <a:gd name="T109" fmla="*/ 4474 h 34289"/>
              <a:gd name="T110" fmla="*/ 4682 w 36195"/>
              <a:gd name="T111" fmla="*/ 4634 h 34289"/>
              <a:gd name="T112" fmla="*/ 3948 w 36195"/>
              <a:gd name="T113" fmla="*/ 4683 h 34289"/>
              <a:gd name="T114" fmla="*/ 7753 w 36195"/>
              <a:gd name="T115" fmla="*/ 4683 h 34289"/>
              <a:gd name="T116" fmla="*/ 7367 w 36195"/>
              <a:gd name="T117" fmla="*/ 4597 h 34289"/>
              <a:gd name="T118" fmla="*/ 6798 w 36195"/>
              <a:gd name="T119" fmla="*/ 4511 h 34289"/>
              <a:gd name="T120" fmla="*/ 6146 w 36195"/>
              <a:gd name="T121" fmla="*/ 4474 h 3428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59" name="object 515"/>
          <p:cNvSpPr>
            <a:spLocks/>
          </p:cNvSpPr>
          <p:nvPr/>
        </p:nvSpPr>
        <p:spPr bwMode="auto">
          <a:xfrm>
            <a:off x="214313" y="301625"/>
            <a:ext cx="0" cy="0"/>
          </a:xfrm>
          <a:custGeom>
            <a:avLst/>
            <a:gdLst>
              <a:gd name="T0" fmla="*/ 0 w 635"/>
              <a:gd name="T1" fmla="*/ 0 h 635"/>
              <a:gd name="T2" fmla="*/ 0 w 635"/>
              <a:gd name="T3" fmla="*/ 0 h 635"/>
              <a:gd name="T4" fmla="*/ 0 w 635"/>
              <a:gd name="T5" fmla="*/ 0 h 635"/>
              <a:gd name="T6" fmla="*/ 0 w 635"/>
              <a:gd name="T7" fmla="*/ 0 h 635"/>
              <a:gd name="T8" fmla="*/ 0 w 635"/>
              <a:gd name="T9" fmla="*/ 0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0" name="object 516"/>
          <p:cNvSpPr>
            <a:spLocks/>
          </p:cNvSpPr>
          <p:nvPr/>
        </p:nvSpPr>
        <p:spPr bwMode="auto">
          <a:xfrm>
            <a:off x="206375" y="373063"/>
            <a:ext cx="0" cy="0"/>
          </a:xfrm>
          <a:custGeom>
            <a:avLst/>
            <a:gdLst>
              <a:gd name="T0" fmla="*/ 0 w 635"/>
              <a:gd name="T1" fmla="*/ 0 h 635"/>
            </a:gdLst>
            <a:ahLst/>
            <a:cxnLst>
              <a:cxn ang="0">
                <a:pos x="T0" y="T1"/>
              </a:cxn>
            </a:cxnLst>
            <a:rect l="0" t="0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1" name="object 517"/>
          <p:cNvSpPr>
            <a:spLocks/>
          </p:cNvSpPr>
          <p:nvPr/>
        </p:nvSpPr>
        <p:spPr bwMode="auto">
          <a:xfrm>
            <a:off x="206375" y="373063"/>
            <a:ext cx="0" cy="0"/>
          </a:xfrm>
          <a:custGeom>
            <a:avLst/>
            <a:gdLst>
              <a:gd name="T0" fmla="*/ 0 w 635"/>
              <a:gd name="T1" fmla="*/ 0 h 635"/>
            </a:gdLst>
            <a:ahLst/>
            <a:cxnLst>
              <a:cxn ang="0">
                <a:pos x="T0" y="T1"/>
              </a:cxn>
            </a:cxnLst>
            <a:rect l="0" t="0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2" name="object 518"/>
          <p:cNvSpPr>
            <a:spLocks/>
          </p:cNvSpPr>
          <p:nvPr/>
        </p:nvSpPr>
        <p:spPr bwMode="auto">
          <a:xfrm>
            <a:off x="185738" y="255588"/>
            <a:ext cx="33337" cy="38100"/>
          </a:xfrm>
          <a:custGeom>
            <a:avLst/>
            <a:gdLst>
              <a:gd name="T0" fmla="*/ 2964 w 33654"/>
              <a:gd name="T1" fmla="*/ 45 h 38100"/>
              <a:gd name="T2" fmla="*/ 118 w 33654"/>
              <a:gd name="T3" fmla="*/ 7169 h 38100"/>
              <a:gd name="T4" fmla="*/ 5122 w 33654"/>
              <a:gd name="T5" fmla="*/ 11784 h 38100"/>
              <a:gd name="T6" fmla="*/ 7128 w 33654"/>
              <a:gd name="T7" fmla="*/ 14727 h 38100"/>
              <a:gd name="T8" fmla="*/ 10118 w 33654"/>
              <a:gd name="T9" fmla="*/ 19652 h 38100"/>
              <a:gd name="T10" fmla="*/ 15683 w 33654"/>
              <a:gd name="T11" fmla="*/ 28619 h 38100"/>
              <a:gd name="T12" fmla="*/ 15418 w 33654"/>
              <a:gd name="T13" fmla="*/ 29994 h 38100"/>
              <a:gd name="T14" fmla="*/ 15683 w 33654"/>
              <a:gd name="T15" fmla="*/ 31918 h 38100"/>
              <a:gd name="T16" fmla="*/ 16629 w 33654"/>
              <a:gd name="T17" fmla="*/ 35044 h 38100"/>
              <a:gd name="T18" fmla="*/ 16441 w 33654"/>
              <a:gd name="T19" fmla="*/ 36293 h 38100"/>
              <a:gd name="T20" fmla="*/ 22458 w 33654"/>
              <a:gd name="T21" fmla="*/ 38022 h 38100"/>
              <a:gd name="T22" fmla="*/ 23292 w 33654"/>
              <a:gd name="T23" fmla="*/ 37438 h 38100"/>
              <a:gd name="T24" fmla="*/ 30485 w 33654"/>
              <a:gd name="T25" fmla="*/ 34334 h 38100"/>
              <a:gd name="T26" fmla="*/ 31318 w 33654"/>
              <a:gd name="T27" fmla="*/ 33006 h 38100"/>
              <a:gd name="T28" fmla="*/ 32106 w 33654"/>
              <a:gd name="T29" fmla="*/ 28619 h 38100"/>
              <a:gd name="T30" fmla="*/ 31816 w 33654"/>
              <a:gd name="T31" fmla="*/ 24909 h 38100"/>
              <a:gd name="T32" fmla="*/ 31818 w 33654"/>
              <a:gd name="T33" fmla="*/ 9517 h 38100"/>
              <a:gd name="T34" fmla="*/ 12125 w 33654"/>
              <a:gd name="T35" fmla="*/ 8772 h 38100"/>
              <a:gd name="T36" fmla="*/ 9058 w 33654"/>
              <a:gd name="T37" fmla="*/ 8497 h 38100"/>
              <a:gd name="T38" fmla="*/ 6371 w 33654"/>
              <a:gd name="T39" fmla="*/ 7867 h 38100"/>
              <a:gd name="T40" fmla="*/ 4364 w 33654"/>
              <a:gd name="T41" fmla="*/ 7089 h 38100"/>
              <a:gd name="T42" fmla="*/ 3381 w 33654"/>
              <a:gd name="T43" fmla="*/ 6150 h 38100"/>
              <a:gd name="T44" fmla="*/ 3645 w 33654"/>
              <a:gd name="T45" fmla="*/ 4626 h 38100"/>
              <a:gd name="T46" fmla="*/ 4743 w 33654"/>
              <a:gd name="T47" fmla="*/ 3092 h 38100"/>
              <a:gd name="T48" fmla="*/ 5766 w 33654"/>
              <a:gd name="T49" fmla="*/ 1328 h 38100"/>
              <a:gd name="T50" fmla="*/ 24730 w 33654"/>
              <a:gd name="T51" fmla="*/ 37438 h 38100"/>
              <a:gd name="T52" fmla="*/ 23518 w 33654"/>
              <a:gd name="T53" fmla="*/ 37472 h 38100"/>
              <a:gd name="T54" fmla="*/ 24730 w 33654"/>
              <a:gd name="T55" fmla="*/ 37438 h 38100"/>
              <a:gd name="T56" fmla="*/ 27191 w 33654"/>
              <a:gd name="T57" fmla="*/ 4695 h 38100"/>
              <a:gd name="T58" fmla="*/ 24845 w 33654"/>
              <a:gd name="T59" fmla="*/ 5955 h 38100"/>
              <a:gd name="T60" fmla="*/ 23898 w 33654"/>
              <a:gd name="T61" fmla="*/ 6424 h 38100"/>
              <a:gd name="T62" fmla="*/ 22308 w 33654"/>
              <a:gd name="T63" fmla="*/ 7054 h 38100"/>
              <a:gd name="T64" fmla="*/ 21905 w 33654"/>
              <a:gd name="T65" fmla="*/ 7203 h 38100"/>
              <a:gd name="T66" fmla="*/ 20112 w 33654"/>
              <a:gd name="T67" fmla="*/ 7753 h 38100"/>
              <a:gd name="T68" fmla="*/ 19317 w 33654"/>
              <a:gd name="T69" fmla="*/ 7993 h 38100"/>
              <a:gd name="T70" fmla="*/ 18863 w 33654"/>
              <a:gd name="T71" fmla="*/ 8108 h 38100"/>
              <a:gd name="T72" fmla="*/ 18295 w 33654"/>
              <a:gd name="T73" fmla="*/ 8222 h 38100"/>
              <a:gd name="T74" fmla="*/ 17954 w 33654"/>
              <a:gd name="T75" fmla="*/ 8303 h 38100"/>
              <a:gd name="T76" fmla="*/ 17537 w 33654"/>
              <a:gd name="T77" fmla="*/ 8337 h 38100"/>
              <a:gd name="T78" fmla="*/ 17084 w 33654"/>
              <a:gd name="T79" fmla="*/ 8417 h 38100"/>
              <a:gd name="T80" fmla="*/ 16629 w 33654"/>
              <a:gd name="T81" fmla="*/ 8497 h 38100"/>
              <a:gd name="T82" fmla="*/ 14624 w 33654"/>
              <a:gd name="T83" fmla="*/ 8738 h 38100"/>
              <a:gd name="T84" fmla="*/ 31867 w 33654"/>
              <a:gd name="T85" fmla="*/ 8772 h 38100"/>
              <a:gd name="T86" fmla="*/ 32195 w 33654"/>
              <a:gd name="T87" fmla="*/ 4626 h 38100"/>
              <a:gd name="T88" fmla="*/ 29576 w 33654"/>
              <a:gd name="T89" fmla="*/ 3092 h 381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3" name="object 519"/>
          <p:cNvSpPr>
            <a:spLocks/>
          </p:cNvSpPr>
          <p:nvPr/>
        </p:nvSpPr>
        <p:spPr bwMode="auto">
          <a:xfrm>
            <a:off x="179388" y="250825"/>
            <a:ext cx="60325" cy="158750"/>
          </a:xfrm>
          <a:custGeom>
            <a:avLst/>
            <a:gdLst>
              <a:gd name="T0" fmla="*/ 3019 w 61595"/>
              <a:gd name="T1" fmla="*/ 158749 h 158750"/>
              <a:gd name="T2" fmla="*/ 11013 w 61595"/>
              <a:gd name="T3" fmla="*/ 90169 h 158750"/>
              <a:gd name="T4" fmla="*/ 7794 w 61595"/>
              <a:gd name="T5" fmla="*/ 96519 h 158750"/>
              <a:gd name="T6" fmla="*/ 3346 w 61595"/>
              <a:gd name="T7" fmla="*/ 105409 h 158750"/>
              <a:gd name="T8" fmla="*/ 1030 w 61595"/>
              <a:gd name="T9" fmla="*/ 114299 h 158750"/>
              <a:gd name="T10" fmla="*/ 235 w 61595"/>
              <a:gd name="T11" fmla="*/ 123189 h 158750"/>
              <a:gd name="T12" fmla="*/ 90 w 61595"/>
              <a:gd name="T13" fmla="*/ 147319 h 158750"/>
              <a:gd name="T14" fmla="*/ 2658 w 61595"/>
              <a:gd name="T15" fmla="*/ 154939 h 158750"/>
              <a:gd name="T16" fmla="*/ 3671 w 61595"/>
              <a:gd name="T17" fmla="*/ 152399 h 158750"/>
              <a:gd name="T18" fmla="*/ 7794 w 61595"/>
              <a:gd name="T19" fmla="*/ 143509 h 158750"/>
              <a:gd name="T20" fmla="*/ 24325 w 61595"/>
              <a:gd name="T21" fmla="*/ 119379 h 158750"/>
              <a:gd name="T22" fmla="*/ 24615 w 61595"/>
              <a:gd name="T23" fmla="*/ 116839 h 158750"/>
              <a:gd name="T24" fmla="*/ 26133 w 61595"/>
              <a:gd name="T25" fmla="*/ 114299 h 158750"/>
              <a:gd name="T26" fmla="*/ 30041 w 61595"/>
              <a:gd name="T27" fmla="*/ 106679 h 158750"/>
              <a:gd name="T28" fmla="*/ 30510 w 61595"/>
              <a:gd name="T29" fmla="*/ 100329 h 158750"/>
              <a:gd name="T30" fmla="*/ 31487 w 61595"/>
              <a:gd name="T31" fmla="*/ 99059 h 158750"/>
              <a:gd name="T32" fmla="*/ 40497 w 61595"/>
              <a:gd name="T33" fmla="*/ 96519 h 158750"/>
              <a:gd name="T34" fmla="*/ 41397 w 61595"/>
              <a:gd name="T35" fmla="*/ 93979 h 158750"/>
              <a:gd name="T36" fmla="*/ 42626 w 61595"/>
              <a:gd name="T37" fmla="*/ 91439 h 158750"/>
              <a:gd name="T38" fmla="*/ 3671 w 61595"/>
              <a:gd name="T39" fmla="*/ 152399 h 158750"/>
              <a:gd name="T40" fmla="*/ 2833 w 61595"/>
              <a:gd name="T41" fmla="*/ 154849 h 158750"/>
              <a:gd name="T42" fmla="*/ 37564 w 61595"/>
              <a:gd name="T43" fmla="*/ 97789 h 158750"/>
              <a:gd name="T44" fmla="*/ 40203 w 61595"/>
              <a:gd name="T45" fmla="*/ 97789 h 158750"/>
              <a:gd name="T46" fmla="*/ 51598 w 61595"/>
              <a:gd name="T47" fmla="*/ 92709 h 158750"/>
              <a:gd name="T48" fmla="*/ 53449 w 61595"/>
              <a:gd name="T49" fmla="*/ 90169 h 158750"/>
              <a:gd name="T50" fmla="*/ 52761 w 61595"/>
              <a:gd name="T51" fmla="*/ 91439 h 158750"/>
              <a:gd name="T52" fmla="*/ 33295 w 61595"/>
              <a:gd name="T53" fmla="*/ 54609 h 158750"/>
              <a:gd name="T54" fmla="*/ 27183 w 61595"/>
              <a:gd name="T55" fmla="*/ 72389 h 158750"/>
              <a:gd name="T56" fmla="*/ 20925 w 61595"/>
              <a:gd name="T57" fmla="*/ 80009 h 158750"/>
              <a:gd name="T58" fmla="*/ 16765 w 61595"/>
              <a:gd name="T59" fmla="*/ 83819 h 158750"/>
              <a:gd name="T60" fmla="*/ 13257 w 61595"/>
              <a:gd name="T61" fmla="*/ 87629 h 158750"/>
              <a:gd name="T62" fmla="*/ 47005 w 61595"/>
              <a:gd name="T63" fmla="*/ 88899 h 158750"/>
              <a:gd name="T64" fmla="*/ 56517 w 61595"/>
              <a:gd name="T65" fmla="*/ 66040 h 158750"/>
              <a:gd name="T66" fmla="*/ 55396 w 61595"/>
              <a:gd name="T67" fmla="*/ 54610 h 158750"/>
              <a:gd name="T68" fmla="*/ 47904 w 61595"/>
              <a:gd name="T69" fmla="*/ 90169 h 158750"/>
              <a:gd name="T70" fmla="*/ 41187 w 61595"/>
              <a:gd name="T71" fmla="*/ 3810 h 158750"/>
              <a:gd name="T72" fmla="*/ 38902 w 61595"/>
              <a:gd name="T73" fmla="*/ 5080 h 158750"/>
              <a:gd name="T74" fmla="*/ 40531 w 61595"/>
              <a:gd name="T75" fmla="*/ 8890 h 158750"/>
              <a:gd name="T76" fmla="*/ 41293 w 61595"/>
              <a:gd name="T77" fmla="*/ 20319 h 158750"/>
              <a:gd name="T78" fmla="*/ 40024 w 61595"/>
              <a:gd name="T79" fmla="*/ 26669 h 158750"/>
              <a:gd name="T80" fmla="*/ 36335 w 61595"/>
              <a:gd name="T81" fmla="*/ 35559 h 158750"/>
              <a:gd name="T82" fmla="*/ 33260 w 61595"/>
              <a:gd name="T83" fmla="*/ 46989 h 158750"/>
              <a:gd name="T84" fmla="*/ 32934 w 61595"/>
              <a:gd name="T85" fmla="*/ 52069 h 158750"/>
              <a:gd name="T86" fmla="*/ 33369 w 61595"/>
              <a:gd name="T87" fmla="*/ 55879 h 158750"/>
              <a:gd name="T88" fmla="*/ 55142 w 61595"/>
              <a:gd name="T89" fmla="*/ 53340 h 158750"/>
              <a:gd name="T90" fmla="*/ 53987 w 61595"/>
              <a:gd name="T91" fmla="*/ 48260 h 158750"/>
              <a:gd name="T92" fmla="*/ 55142 w 61595"/>
              <a:gd name="T93" fmla="*/ 43180 h 158750"/>
              <a:gd name="T94" fmla="*/ 55184 w 61595"/>
              <a:gd name="T95" fmla="*/ 34290 h 158750"/>
              <a:gd name="T96" fmla="*/ 53882 w 61595"/>
              <a:gd name="T97" fmla="*/ 29210 h 158750"/>
              <a:gd name="T98" fmla="*/ 48920 w 61595"/>
              <a:gd name="T99" fmla="*/ 21590 h 158750"/>
              <a:gd name="T100" fmla="*/ 45705 w 61595"/>
              <a:gd name="T101" fmla="*/ 16510 h 158750"/>
              <a:gd name="T102" fmla="*/ 44180 w 61595"/>
              <a:gd name="T103" fmla="*/ 13970 h 158750"/>
              <a:gd name="T104" fmla="*/ 43282 w 61595"/>
              <a:gd name="T105" fmla="*/ 8890 h 158750"/>
              <a:gd name="T106" fmla="*/ 42265 w 61595"/>
              <a:gd name="T107" fmla="*/ 6350 h 158750"/>
              <a:gd name="T108" fmla="*/ 44107 w 61595"/>
              <a:gd name="T109" fmla="*/ 12700 h 158750"/>
              <a:gd name="T110" fmla="*/ 44107 w 61595"/>
              <a:gd name="T111" fmla="*/ 12700 h 158750"/>
              <a:gd name="T112" fmla="*/ 36118 w 61595"/>
              <a:gd name="T113" fmla="*/ 1269 h 158750"/>
              <a:gd name="T114" fmla="*/ 40531 w 61595"/>
              <a:gd name="T115" fmla="*/ 3810 h 158750"/>
              <a:gd name="T116" fmla="*/ 37600 w 61595"/>
              <a:gd name="T117" fmla="*/ 1270 h 15875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4" name="object 520"/>
          <p:cNvSpPr>
            <a:spLocks/>
          </p:cNvSpPr>
          <p:nvPr/>
        </p:nvSpPr>
        <p:spPr bwMode="auto">
          <a:xfrm>
            <a:off x="177800" y="446088"/>
            <a:ext cx="63500" cy="146050"/>
          </a:xfrm>
          <a:custGeom>
            <a:avLst/>
            <a:gdLst>
              <a:gd name="T0" fmla="*/ 1547 w 64135"/>
              <a:gd name="T1" fmla="*/ 85780 h 147320"/>
              <a:gd name="T2" fmla="*/ 0 w 64135"/>
              <a:gd name="T3" fmla="*/ 101058 h 147320"/>
              <a:gd name="T4" fmla="*/ 1925 w 64135"/>
              <a:gd name="T5" fmla="*/ 110172 h 147320"/>
              <a:gd name="T6" fmla="*/ 3248 w 64135"/>
              <a:gd name="T7" fmla="*/ 115581 h 147320"/>
              <a:gd name="T8" fmla="*/ 3776 w 64135"/>
              <a:gd name="T9" fmla="*/ 117321 h 147320"/>
              <a:gd name="T10" fmla="*/ 15980 w 64135"/>
              <a:gd name="T11" fmla="*/ 141715 h 147320"/>
              <a:gd name="T12" fmla="*/ 18283 w 64135"/>
              <a:gd name="T13" fmla="*/ 141639 h 147320"/>
              <a:gd name="T14" fmla="*/ 25233 w 64135"/>
              <a:gd name="T15" fmla="*/ 141601 h 147320"/>
              <a:gd name="T16" fmla="*/ 23082 w 64135"/>
              <a:gd name="T17" fmla="*/ 137441 h 147320"/>
              <a:gd name="T18" fmla="*/ 23460 w 64135"/>
              <a:gd name="T19" fmla="*/ 134264 h 147320"/>
              <a:gd name="T20" fmla="*/ 24480 w 64135"/>
              <a:gd name="T21" fmla="*/ 129044 h 147320"/>
              <a:gd name="T22" fmla="*/ 27053 w 64135"/>
              <a:gd name="T23" fmla="*/ 119551 h 147320"/>
              <a:gd name="T24" fmla="*/ 36873 w 64135"/>
              <a:gd name="T25" fmla="*/ 101058 h 147320"/>
              <a:gd name="T26" fmla="*/ 47222 w 64135"/>
              <a:gd name="T27" fmla="*/ 88236 h 147320"/>
              <a:gd name="T28" fmla="*/ 25233 w 64135"/>
              <a:gd name="T29" fmla="*/ 141601 h 147320"/>
              <a:gd name="T30" fmla="*/ 23801 w 64135"/>
              <a:gd name="T31" fmla="*/ 141678 h 147320"/>
              <a:gd name="T32" fmla="*/ 25233 w 64135"/>
              <a:gd name="T33" fmla="*/ 141601 h 147320"/>
              <a:gd name="T34" fmla="*/ 12579 w 64135"/>
              <a:gd name="T35" fmla="*/ 119551 h 147320"/>
              <a:gd name="T36" fmla="*/ 16395 w 64135"/>
              <a:gd name="T37" fmla="*/ 122879 h 147320"/>
              <a:gd name="T38" fmla="*/ 28107 w 64135"/>
              <a:gd name="T39" fmla="*/ 130519 h 147320"/>
              <a:gd name="T40" fmla="*/ 27087 w 64135"/>
              <a:gd name="T41" fmla="*/ 121065 h 147320"/>
              <a:gd name="T42" fmla="*/ 1495 w 64135"/>
              <a:gd name="T43" fmla="*/ 85956 h 147320"/>
              <a:gd name="T44" fmla="*/ 1495 w 64135"/>
              <a:gd name="T45" fmla="*/ 85956 h 147320"/>
              <a:gd name="T46" fmla="*/ 57124 w 64135"/>
              <a:gd name="T47" fmla="*/ 18419 h 147320"/>
              <a:gd name="T48" fmla="*/ 36231 w 64135"/>
              <a:gd name="T49" fmla="*/ 50535 h 147320"/>
              <a:gd name="T50" fmla="*/ 23726 w 64135"/>
              <a:gd name="T51" fmla="*/ 59495 h 147320"/>
              <a:gd name="T52" fmla="*/ 1547 w 64135"/>
              <a:gd name="T53" fmla="*/ 85780 h 147320"/>
              <a:gd name="T54" fmla="*/ 55722 w 64135"/>
              <a:gd name="T55" fmla="*/ 78480 h 147320"/>
              <a:gd name="T56" fmla="*/ 61435 w 64135"/>
              <a:gd name="T57" fmla="*/ 65954 h 147320"/>
              <a:gd name="T58" fmla="*/ 61202 w 64135"/>
              <a:gd name="T59" fmla="*/ 63156 h 147320"/>
              <a:gd name="T60" fmla="*/ 60672 w 64135"/>
              <a:gd name="T61" fmla="*/ 62028 h 147320"/>
              <a:gd name="T62" fmla="*/ 59932 w 64135"/>
              <a:gd name="T63" fmla="*/ 59495 h 147320"/>
              <a:gd name="T64" fmla="*/ 57733 w 64135"/>
              <a:gd name="T65" fmla="*/ 31727 h 147320"/>
              <a:gd name="T66" fmla="*/ 58185 w 64135"/>
              <a:gd name="T67" fmla="*/ 27613 h 147320"/>
              <a:gd name="T68" fmla="*/ 58330 w 64135"/>
              <a:gd name="T69" fmla="*/ 24359 h 147320"/>
              <a:gd name="T70" fmla="*/ 60142 w 64135"/>
              <a:gd name="T71" fmla="*/ 20046 h 147320"/>
              <a:gd name="T72" fmla="*/ 60444 w 64135"/>
              <a:gd name="T73" fmla="*/ 18419 h 147320"/>
              <a:gd name="T74" fmla="*/ 58638 w 64135"/>
              <a:gd name="T75" fmla="*/ 23751 h 147320"/>
              <a:gd name="T76" fmla="*/ 58330 w 64135"/>
              <a:gd name="T77" fmla="*/ 24359 h 147320"/>
              <a:gd name="T78" fmla="*/ 58880 w 64135"/>
              <a:gd name="T79" fmla="*/ 23674 h 147320"/>
              <a:gd name="T80" fmla="*/ 59049 w 64135"/>
              <a:gd name="T81" fmla="*/ 22999 h 147320"/>
              <a:gd name="T82" fmla="*/ 56942 w 64135"/>
              <a:gd name="T83" fmla="*/ 18839 h 147320"/>
              <a:gd name="T84" fmla="*/ 55921 w 64135"/>
              <a:gd name="T85" fmla="*/ 0 h 147320"/>
              <a:gd name="T86" fmla="*/ 53875 w 64135"/>
              <a:gd name="T87" fmla="*/ 2798 h 147320"/>
              <a:gd name="T88" fmla="*/ 57048 w 64135"/>
              <a:gd name="T89" fmla="*/ 18591 h 147320"/>
              <a:gd name="T90" fmla="*/ 60444 w 64135"/>
              <a:gd name="T91" fmla="*/ 18419 h 147320"/>
              <a:gd name="T92" fmla="*/ 60075 w 64135"/>
              <a:gd name="T93" fmla="*/ 10066 h 147320"/>
              <a:gd name="T94" fmla="*/ 55921 w 64135"/>
              <a:gd name="T95" fmla="*/ 0 h 1473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5" name="object 521"/>
          <p:cNvSpPr>
            <a:spLocks/>
          </p:cNvSpPr>
          <p:nvPr/>
        </p:nvSpPr>
        <p:spPr bwMode="auto">
          <a:xfrm>
            <a:off x="149225" y="260350"/>
            <a:ext cx="68263" cy="58738"/>
          </a:xfrm>
          <a:custGeom>
            <a:avLst/>
            <a:gdLst>
              <a:gd name="T0" fmla="*/ 34769 w 67310"/>
              <a:gd name="T1" fmla="*/ 55067 h 59054"/>
              <a:gd name="T2" fmla="*/ 35891 w 67310"/>
              <a:gd name="T3" fmla="*/ 56558 h 59054"/>
              <a:gd name="T4" fmla="*/ 37305 w 67310"/>
              <a:gd name="T5" fmla="*/ 57304 h 59054"/>
              <a:gd name="T6" fmla="*/ 41797 w 67310"/>
              <a:gd name="T7" fmla="*/ 57304 h 59054"/>
              <a:gd name="T8" fmla="*/ 45542 w 67310"/>
              <a:gd name="T9" fmla="*/ 55813 h 59054"/>
              <a:gd name="T10" fmla="*/ 47814 w 67310"/>
              <a:gd name="T11" fmla="*/ 54445 h 59054"/>
              <a:gd name="T12" fmla="*/ 3702 w 67310"/>
              <a:gd name="T13" fmla="*/ 29583 h 59054"/>
              <a:gd name="T14" fmla="*/ 0 w 67310"/>
              <a:gd name="T15" fmla="*/ 37289 h 59054"/>
              <a:gd name="T16" fmla="*/ 11022 w 67310"/>
              <a:gd name="T17" fmla="*/ 48104 h 59054"/>
              <a:gd name="T18" fmla="*/ 14680 w 67310"/>
              <a:gd name="T19" fmla="*/ 50094 h 59054"/>
              <a:gd name="T20" fmla="*/ 29654 w 67310"/>
              <a:gd name="T21" fmla="*/ 56309 h 59054"/>
              <a:gd name="T22" fmla="*/ 34520 w 67310"/>
              <a:gd name="T23" fmla="*/ 54445 h 59054"/>
              <a:gd name="T24" fmla="*/ 49658 w 67310"/>
              <a:gd name="T25" fmla="*/ 53326 h 59054"/>
              <a:gd name="T26" fmla="*/ 52819 w 67310"/>
              <a:gd name="T27" fmla="*/ 52208 h 59054"/>
              <a:gd name="T28" fmla="*/ 68821 w 67310"/>
              <a:gd name="T29" fmla="*/ 46490 h 59054"/>
              <a:gd name="T30" fmla="*/ 68457 w 67310"/>
              <a:gd name="T31" fmla="*/ 42015 h 59054"/>
              <a:gd name="T32" fmla="*/ 68378 w 67310"/>
              <a:gd name="T33" fmla="*/ 40274 h 59054"/>
              <a:gd name="T34" fmla="*/ 63924 w 67310"/>
              <a:gd name="T35" fmla="*/ 37913 h 59054"/>
              <a:gd name="T36" fmla="*/ 60555 w 67310"/>
              <a:gd name="T37" fmla="*/ 36671 h 59054"/>
              <a:gd name="T38" fmla="*/ 15597 w 67310"/>
              <a:gd name="T39" fmla="*/ 31944 h 59054"/>
              <a:gd name="T40" fmla="*/ 67542 w 67310"/>
              <a:gd name="T41" fmla="*/ 51958 h 59054"/>
              <a:gd name="T42" fmla="*/ 59473 w 67310"/>
              <a:gd name="T43" fmla="*/ 52208 h 59054"/>
              <a:gd name="T44" fmla="*/ 62511 w 67310"/>
              <a:gd name="T45" fmla="*/ 53077 h 59054"/>
              <a:gd name="T46" fmla="*/ 67542 w 67310"/>
              <a:gd name="T47" fmla="*/ 51958 h 59054"/>
              <a:gd name="T48" fmla="*/ 68811 w 67310"/>
              <a:gd name="T49" fmla="*/ 43755 h 59054"/>
              <a:gd name="T50" fmla="*/ 68373 w 67310"/>
              <a:gd name="T51" fmla="*/ 40398 h 59054"/>
              <a:gd name="T52" fmla="*/ 68956 w 67310"/>
              <a:gd name="T53" fmla="*/ 29708 h 59054"/>
              <a:gd name="T54" fmla="*/ 64755 w 67310"/>
              <a:gd name="T55" fmla="*/ 31199 h 59054"/>
              <a:gd name="T56" fmla="*/ 62842 w 67310"/>
              <a:gd name="T57" fmla="*/ 32691 h 59054"/>
              <a:gd name="T58" fmla="*/ 68542 w 67310"/>
              <a:gd name="T59" fmla="*/ 37663 h 59054"/>
              <a:gd name="T60" fmla="*/ 70785 w 67310"/>
              <a:gd name="T61" fmla="*/ 28590 h 59054"/>
              <a:gd name="T62" fmla="*/ 8816 w 67310"/>
              <a:gd name="T63" fmla="*/ 1987 h 59054"/>
              <a:gd name="T64" fmla="*/ 7469 w 67310"/>
              <a:gd name="T65" fmla="*/ 6463 h 59054"/>
              <a:gd name="T66" fmla="*/ 14348 w 67310"/>
              <a:gd name="T67" fmla="*/ 20509 h 59054"/>
              <a:gd name="T68" fmla="*/ 13641 w 67310"/>
              <a:gd name="T69" fmla="*/ 23493 h 59054"/>
              <a:gd name="T70" fmla="*/ 55102 w 67310"/>
              <a:gd name="T71" fmla="*/ 31945 h 59054"/>
              <a:gd name="T72" fmla="*/ 53858 w 67310"/>
              <a:gd name="T73" fmla="*/ 28092 h 59054"/>
              <a:gd name="T74" fmla="*/ 54233 w 67310"/>
              <a:gd name="T75" fmla="*/ 22748 h 59054"/>
              <a:gd name="T76" fmla="*/ 39594 w 67310"/>
              <a:gd name="T77" fmla="*/ 13549 h 59054"/>
              <a:gd name="T78" fmla="*/ 20172 w 67310"/>
              <a:gd name="T79" fmla="*/ 4350 h 59054"/>
              <a:gd name="T80" fmla="*/ 17343 w 67310"/>
              <a:gd name="T81" fmla="*/ 1988 h 59054"/>
              <a:gd name="T82" fmla="*/ 14306 w 67310"/>
              <a:gd name="T83" fmla="*/ 373 h 59054"/>
              <a:gd name="T84" fmla="*/ 62717 w 67310"/>
              <a:gd name="T85" fmla="*/ 31449 h 59054"/>
              <a:gd name="T86" fmla="*/ 40383 w 67310"/>
              <a:gd name="T87" fmla="*/ 14916 h 59054"/>
              <a:gd name="T88" fmla="*/ 47661 w 67310"/>
              <a:gd name="T89" fmla="*/ 13798 h 59054"/>
              <a:gd name="T90" fmla="*/ 29986 w 67310"/>
              <a:gd name="T91" fmla="*/ 5967 h 59054"/>
              <a:gd name="T92" fmla="*/ 25703 w 67310"/>
              <a:gd name="T93" fmla="*/ 6464 h 59054"/>
              <a:gd name="T94" fmla="*/ 23871 w 67310"/>
              <a:gd name="T95" fmla="*/ 7458 h 59054"/>
              <a:gd name="T96" fmla="*/ 33439 w 67310"/>
              <a:gd name="T97" fmla="*/ 7210 h 59054"/>
              <a:gd name="T98" fmla="*/ 29986 w 67310"/>
              <a:gd name="T99" fmla="*/ 5967 h 5905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lnTo>
                  <a:pt x="64639" y="41148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6" name="object 522"/>
          <p:cNvSpPr>
            <a:spLocks/>
          </p:cNvSpPr>
          <p:nvPr/>
        </p:nvSpPr>
        <p:spPr bwMode="auto">
          <a:xfrm>
            <a:off x="190500" y="319088"/>
            <a:ext cx="19050" cy="14287"/>
          </a:xfrm>
          <a:custGeom>
            <a:avLst/>
            <a:gdLst>
              <a:gd name="T0" fmla="*/ 7047 w 19050"/>
              <a:gd name="T1" fmla="*/ 13092 h 14604"/>
              <a:gd name="T2" fmla="*/ 6054 w 19050"/>
              <a:gd name="T3" fmla="*/ 13092 h 14604"/>
              <a:gd name="T4" fmla="*/ 6644 w 19050"/>
              <a:gd name="T5" fmla="*/ 13375 h 14604"/>
              <a:gd name="T6" fmla="*/ 7047 w 19050"/>
              <a:gd name="T7" fmla="*/ 13092 h 14604"/>
              <a:gd name="T8" fmla="*/ 7037 w 19050"/>
              <a:gd name="T9" fmla="*/ 0 h 14604"/>
              <a:gd name="T10" fmla="*/ 1218 w 19050"/>
              <a:gd name="T11" fmla="*/ 5203 h 14604"/>
              <a:gd name="T12" fmla="*/ 825 w 19050"/>
              <a:gd name="T13" fmla="*/ 5885 h 14604"/>
              <a:gd name="T14" fmla="*/ 235 w 19050"/>
              <a:gd name="T15" fmla="*/ 7101 h 14604"/>
              <a:gd name="T16" fmla="*/ 78 w 19050"/>
              <a:gd name="T17" fmla="*/ 7679 h 14604"/>
              <a:gd name="T18" fmla="*/ 0 w 19050"/>
              <a:gd name="T19" fmla="*/ 9577 h 14604"/>
              <a:gd name="T20" fmla="*/ 118 w 19050"/>
              <a:gd name="T21" fmla="*/ 9965 h 14604"/>
              <a:gd name="T22" fmla="*/ 3145 w 19050"/>
              <a:gd name="T23" fmla="*/ 12513 h 14604"/>
              <a:gd name="T24" fmla="*/ 3499 w 19050"/>
              <a:gd name="T25" fmla="*/ 12661 h 14604"/>
              <a:gd name="T26" fmla="*/ 4954 w 19050"/>
              <a:gd name="T27" fmla="*/ 13048 h 14604"/>
              <a:gd name="T28" fmla="*/ 6015 w 19050"/>
              <a:gd name="T29" fmla="*/ 13238 h 14604"/>
              <a:gd name="T30" fmla="*/ 6408 w 19050"/>
              <a:gd name="T31" fmla="*/ 13270 h 14604"/>
              <a:gd name="T32" fmla="*/ 6206 w 19050"/>
              <a:gd name="T33" fmla="*/ 13164 h 14604"/>
              <a:gd name="T34" fmla="*/ 6015 w 19050"/>
              <a:gd name="T35" fmla="*/ 13092 h 14604"/>
              <a:gd name="T36" fmla="*/ 7047 w 19050"/>
              <a:gd name="T37" fmla="*/ 13092 h 14604"/>
              <a:gd name="T38" fmla="*/ 18448 w 19050"/>
              <a:gd name="T39" fmla="*/ 2759 h 14604"/>
              <a:gd name="T40" fmla="*/ 13721 w 19050"/>
              <a:gd name="T41" fmla="*/ 2759 h 14604"/>
              <a:gd name="T42" fmla="*/ 11879 w 19050"/>
              <a:gd name="T43" fmla="*/ 1510 h 14604"/>
              <a:gd name="T44" fmla="*/ 7627 w 19050"/>
              <a:gd name="T45" fmla="*/ 30 h 14604"/>
              <a:gd name="T46" fmla="*/ 7037 w 19050"/>
              <a:gd name="T47" fmla="*/ 0 h 14604"/>
              <a:gd name="T48" fmla="*/ 16630 w 19050"/>
              <a:gd name="T49" fmla="*/ 1940 h 14604"/>
              <a:gd name="T50" fmla="*/ 13721 w 19050"/>
              <a:gd name="T51" fmla="*/ 2759 h 14604"/>
              <a:gd name="T52" fmla="*/ 18448 w 19050"/>
              <a:gd name="T53" fmla="*/ 2759 h 14604"/>
              <a:gd name="T54" fmla="*/ 18714 w 19050"/>
              <a:gd name="T55" fmla="*/ 2444 h 14604"/>
              <a:gd name="T56" fmla="*/ 18124 w 19050"/>
              <a:gd name="T57" fmla="*/ 2223 h 14604"/>
              <a:gd name="T58" fmla="*/ 17614 w 19050"/>
              <a:gd name="T59" fmla="*/ 2077 h 14604"/>
              <a:gd name="T60" fmla="*/ 16630 w 19050"/>
              <a:gd name="T61" fmla="*/ 1940 h 1460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7" name="object 523"/>
          <p:cNvSpPr>
            <a:spLocks/>
          </p:cNvSpPr>
          <p:nvPr/>
        </p:nvSpPr>
        <p:spPr bwMode="auto">
          <a:xfrm>
            <a:off x="128588" y="341313"/>
            <a:ext cx="120650" cy="187325"/>
          </a:xfrm>
          <a:custGeom>
            <a:avLst/>
            <a:gdLst>
              <a:gd name="T0" fmla="*/ 21845 w 120014"/>
              <a:gd name="T1" fmla="*/ 180423 h 187959"/>
              <a:gd name="T2" fmla="*/ 43489 w 120014"/>
              <a:gd name="T3" fmla="*/ 180423 h 187959"/>
              <a:gd name="T4" fmla="*/ 1766 w 120014"/>
              <a:gd name="T5" fmla="*/ 174161 h 187959"/>
              <a:gd name="T6" fmla="*/ 2250 w 120014"/>
              <a:gd name="T7" fmla="*/ 166641 h 187959"/>
              <a:gd name="T8" fmla="*/ 77298 w 120014"/>
              <a:gd name="T9" fmla="*/ 162883 h 187959"/>
              <a:gd name="T10" fmla="*/ 12850 w 120014"/>
              <a:gd name="T11" fmla="*/ 164136 h 187959"/>
              <a:gd name="T12" fmla="*/ 79950 w 120014"/>
              <a:gd name="T13" fmla="*/ 157871 h 187959"/>
              <a:gd name="T14" fmla="*/ 52885 w 120014"/>
              <a:gd name="T15" fmla="*/ 155365 h 187959"/>
              <a:gd name="T16" fmla="*/ 64971 w 120014"/>
              <a:gd name="T17" fmla="*/ 150353 h 187959"/>
              <a:gd name="T18" fmla="*/ 37747 w 120014"/>
              <a:gd name="T19" fmla="*/ 150353 h 187959"/>
              <a:gd name="T20" fmla="*/ 47302 w 120014"/>
              <a:gd name="T21" fmla="*/ 147848 h 187959"/>
              <a:gd name="T22" fmla="*/ 74489 w 120014"/>
              <a:gd name="T23" fmla="*/ 141583 h 187959"/>
              <a:gd name="T24" fmla="*/ 71316 w 120014"/>
              <a:gd name="T25" fmla="*/ 142836 h 187959"/>
              <a:gd name="T26" fmla="*/ 66377 w 120014"/>
              <a:gd name="T27" fmla="*/ 139077 h 187959"/>
              <a:gd name="T28" fmla="*/ 65494 w 120014"/>
              <a:gd name="T29" fmla="*/ 139077 h 187959"/>
              <a:gd name="T30" fmla="*/ 87981 w 120014"/>
              <a:gd name="T31" fmla="*/ 137824 h 187959"/>
              <a:gd name="T32" fmla="*/ 86375 w 120014"/>
              <a:gd name="T33" fmla="*/ 131559 h 187959"/>
              <a:gd name="T34" fmla="*/ 279 w 120014"/>
              <a:gd name="T35" fmla="*/ 120283 h 187959"/>
              <a:gd name="T36" fmla="*/ 57703 w 120014"/>
              <a:gd name="T37" fmla="*/ 119029 h 187959"/>
              <a:gd name="T38" fmla="*/ 25620 w 120014"/>
              <a:gd name="T39" fmla="*/ 105247 h 187959"/>
              <a:gd name="T40" fmla="*/ 68226 w 120014"/>
              <a:gd name="T41" fmla="*/ 72670 h 187959"/>
              <a:gd name="T42" fmla="*/ 63567 w 120014"/>
              <a:gd name="T43" fmla="*/ 96475 h 187959"/>
              <a:gd name="T44" fmla="*/ 65574 w 120014"/>
              <a:gd name="T45" fmla="*/ 112764 h 187959"/>
              <a:gd name="T46" fmla="*/ 112152 w 120014"/>
              <a:gd name="T47" fmla="*/ 96475 h 187959"/>
              <a:gd name="T48" fmla="*/ 84167 w 120014"/>
              <a:gd name="T49" fmla="*/ 63900 h 187959"/>
              <a:gd name="T50" fmla="*/ 46419 w 120014"/>
              <a:gd name="T51" fmla="*/ 101488 h 187959"/>
              <a:gd name="T52" fmla="*/ 56660 w 120014"/>
              <a:gd name="T53" fmla="*/ 109006 h 187959"/>
              <a:gd name="T54" fmla="*/ 38710 w 120014"/>
              <a:gd name="T55" fmla="*/ 105247 h 187959"/>
              <a:gd name="T56" fmla="*/ 99703 w 120014"/>
              <a:gd name="T57" fmla="*/ 103994 h 187959"/>
              <a:gd name="T58" fmla="*/ 19435 w 120014"/>
              <a:gd name="T59" fmla="*/ 102741 h 187959"/>
              <a:gd name="T60" fmla="*/ 42604 w 120014"/>
              <a:gd name="T61" fmla="*/ 72670 h 187959"/>
              <a:gd name="T62" fmla="*/ 44894 w 120014"/>
              <a:gd name="T63" fmla="*/ 86451 h 187959"/>
              <a:gd name="T64" fmla="*/ 44934 w 120014"/>
              <a:gd name="T65" fmla="*/ 76429 h 187959"/>
              <a:gd name="T66" fmla="*/ 94246 w 120014"/>
              <a:gd name="T67" fmla="*/ 66405 h 187959"/>
              <a:gd name="T68" fmla="*/ 78545 w 120014"/>
              <a:gd name="T69" fmla="*/ 88959 h 187959"/>
              <a:gd name="T70" fmla="*/ 43730 w 120014"/>
              <a:gd name="T71" fmla="*/ 93971 h 187959"/>
              <a:gd name="T72" fmla="*/ 40275 w 120014"/>
              <a:gd name="T73" fmla="*/ 92717 h 187959"/>
              <a:gd name="T74" fmla="*/ 56981 w 120014"/>
              <a:gd name="T75" fmla="*/ 83947 h 187959"/>
              <a:gd name="T76" fmla="*/ 60876 w 120014"/>
              <a:gd name="T77" fmla="*/ 80189 h 187959"/>
              <a:gd name="T78" fmla="*/ 30879 w 120014"/>
              <a:gd name="T79" fmla="*/ 77681 h 187959"/>
              <a:gd name="T80" fmla="*/ 5502 w 120014"/>
              <a:gd name="T81" fmla="*/ 76429 h 187959"/>
              <a:gd name="T82" fmla="*/ 61157 w 120014"/>
              <a:gd name="T83" fmla="*/ 73923 h 187959"/>
              <a:gd name="T84" fmla="*/ 29314 w 120014"/>
              <a:gd name="T85" fmla="*/ 70165 h 187959"/>
              <a:gd name="T86" fmla="*/ 25820 w 120014"/>
              <a:gd name="T87" fmla="*/ 41347 h 187959"/>
              <a:gd name="T88" fmla="*/ 3775 w 120014"/>
              <a:gd name="T89" fmla="*/ 60140 h 187959"/>
              <a:gd name="T90" fmla="*/ 34974 w 120014"/>
              <a:gd name="T91" fmla="*/ 61394 h 187959"/>
              <a:gd name="T92" fmla="*/ 53848 w 120014"/>
              <a:gd name="T93" fmla="*/ 68911 h 187959"/>
              <a:gd name="T94" fmla="*/ 120668 w 120014"/>
              <a:gd name="T95" fmla="*/ 61395 h 187959"/>
              <a:gd name="T96" fmla="*/ 68103 w 120014"/>
              <a:gd name="T97" fmla="*/ 53876 h 187959"/>
              <a:gd name="T98" fmla="*/ 50597 w 120014"/>
              <a:gd name="T99" fmla="*/ 56382 h 187959"/>
              <a:gd name="T100" fmla="*/ 3213 w 120014"/>
              <a:gd name="T101" fmla="*/ 55129 h 187959"/>
              <a:gd name="T102" fmla="*/ 21965 w 120014"/>
              <a:gd name="T103" fmla="*/ 55129 h 187959"/>
              <a:gd name="T104" fmla="*/ 70153 w 120014"/>
              <a:gd name="T105" fmla="*/ 56382 h 187959"/>
              <a:gd name="T106" fmla="*/ 48227 w 120014"/>
              <a:gd name="T107" fmla="*/ 53876 h 187959"/>
              <a:gd name="T108" fmla="*/ 4177 w 120014"/>
              <a:gd name="T109" fmla="*/ 52623 h 187959"/>
              <a:gd name="T110" fmla="*/ 6183 w 120014"/>
              <a:gd name="T111" fmla="*/ 50117 h 187959"/>
              <a:gd name="T112" fmla="*/ 79829 w 120014"/>
              <a:gd name="T113" fmla="*/ 45105 h 187959"/>
              <a:gd name="T114" fmla="*/ 73243 w 120014"/>
              <a:gd name="T115" fmla="*/ 41347 h 187959"/>
              <a:gd name="T116" fmla="*/ 38309 w 120014"/>
              <a:gd name="T117" fmla="*/ 43853 h 187959"/>
              <a:gd name="T118" fmla="*/ 84246 w 120014"/>
              <a:gd name="T119" fmla="*/ 16288 h 187959"/>
              <a:gd name="T120" fmla="*/ 80914 w 120014"/>
              <a:gd name="T121" fmla="*/ 37587 h 187959"/>
              <a:gd name="T122" fmla="*/ 96578 w 120014"/>
              <a:gd name="T123" fmla="*/ 3757 h 187959"/>
              <a:gd name="T124" fmla="*/ 99750 w 120014"/>
              <a:gd name="T125" fmla="*/ 0 h 18795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8" name="object 524"/>
          <p:cNvSpPr>
            <a:spLocks/>
          </p:cNvSpPr>
          <p:nvPr/>
        </p:nvSpPr>
        <p:spPr bwMode="auto">
          <a:xfrm>
            <a:off x="158750" y="265113"/>
            <a:ext cx="52388" cy="42862"/>
          </a:xfrm>
          <a:custGeom>
            <a:avLst/>
            <a:gdLst>
              <a:gd name="T0" fmla="*/ 31242 w 53339"/>
              <a:gd name="T1" fmla="*/ 38650 h 42545"/>
              <a:gd name="T2" fmla="*/ 34754 w 53339"/>
              <a:gd name="T3" fmla="*/ 38849 h 42545"/>
              <a:gd name="T4" fmla="*/ 48693 w 53339"/>
              <a:gd name="T5" fmla="*/ 41020 h 42545"/>
              <a:gd name="T6" fmla="*/ 47599 w 53339"/>
              <a:gd name="T7" fmla="*/ 38650 h 42545"/>
              <a:gd name="T8" fmla="*/ 18326 w 53339"/>
              <a:gd name="T9" fmla="*/ 29894 h 42545"/>
              <a:gd name="T10" fmla="*/ 18006 w 53339"/>
              <a:gd name="T11" fmla="*/ 31428 h 42545"/>
              <a:gd name="T12" fmla="*/ 18035 w 53339"/>
              <a:gd name="T13" fmla="*/ 35179 h 42545"/>
              <a:gd name="T14" fmla="*/ 26119 w 53339"/>
              <a:gd name="T15" fmla="*/ 38884 h 42545"/>
              <a:gd name="T16" fmla="*/ 28754 w 53339"/>
              <a:gd name="T17" fmla="*/ 38684 h 42545"/>
              <a:gd name="T18" fmla="*/ 47599 w 53339"/>
              <a:gd name="T19" fmla="*/ 38650 h 42545"/>
              <a:gd name="T20" fmla="*/ 46900 w 53339"/>
              <a:gd name="T21" fmla="*/ 37270 h 42545"/>
              <a:gd name="T22" fmla="*/ 45017 w 53339"/>
              <a:gd name="T23" fmla="*/ 34330 h 42545"/>
              <a:gd name="T24" fmla="*/ 35449 w 53339"/>
              <a:gd name="T25" fmla="*/ 32750 h 42545"/>
              <a:gd name="T26" fmla="*/ 31302 w 53339"/>
              <a:gd name="T27" fmla="*/ 29894 h 42545"/>
              <a:gd name="T28" fmla="*/ 20485 w 53339"/>
              <a:gd name="T29" fmla="*/ 8872 h 42545"/>
              <a:gd name="T30" fmla="*/ 22680 w 53339"/>
              <a:gd name="T31" fmla="*/ 14357 h 42545"/>
              <a:gd name="T32" fmla="*/ 43973 w 53339"/>
              <a:gd name="T33" fmla="*/ 32997 h 42545"/>
              <a:gd name="T34" fmla="*/ 37549 w 53339"/>
              <a:gd name="T35" fmla="*/ 24208 h 42545"/>
              <a:gd name="T36" fmla="*/ 25461 w 53339"/>
              <a:gd name="T37" fmla="*/ 13803 h 42545"/>
              <a:gd name="T38" fmla="*/ 25175 w 53339"/>
              <a:gd name="T39" fmla="*/ 13390 h 42545"/>
              <a:gd name="T40" fmla="*/ 24953 w 53339"/>
              <a:gd name="T41" fmla="*/ 11620 h 42545"/>
              <a:gd name="T42" fmla="*/ 24241 w 53339"/>
              <a:gd name="T43" fmla="*/ 8872 h 42545"/>
              <a:gd name="T44" fmla="*/ 0 w 53339"/>
              <a:gd name="T45" fmla="*/ 4235 h 42545"/>
              <a:gd name="T46" fmla="*/ 6401 w 53339"/>
              <a:gd name="T47" fmla="*/ 15254 h 42545"/>
              <a:gd name="T48" fmla="*/ 5788 w 53339"/>
              <a:gd name="T49" fmla="*/ 16859 h 42545"/>
              <a:gd name="T50" fmla="*/ 4972 w 53339"/>
              <a:gd name="T51" fmla="*/ 19406 h 42545"/>
              <a:gd name="T52" fmla="*/ 4972 w 53339"/>
              <a:gd name="T53" fmla="*/ 23760 h 42545"/>
              <a:gd name="T54" fmla="*/ 15729 w 53339"/>
              <a:gd name="T55" fmla="*/ 30131 h 42545"/>
              <a:gd name="T56" fmla="*/ 16973 w 53339"/>
              <a:gd name="T57" fmla="*/ 30096 h 42545"/>
              <a:gd name="T58" fmla="*/ 31302 w 53339"/>
              <a:gd name="T59" fmla="*/ 29894 h 42545"/>
              <a:gd name="T60" fmla="*/ 3216 w 53339"/>
              <a:gd name="T61" fmla="*/ 1735 h 42545"/>
              <a:gd name="T62" fmla="*/ 17997 w 53339"/>
              <a:gd name="T63" fmla="*/ 2465 h 42545"/>
              <a:gd name="T64" fmla="*/ 13681 w 53339"/>
              <a:gd name="T65" fmla="*/ 6500 h 42545"/>
              <a:gd name="T66" fmla="*/ 19131 w 53339"/>
              <a:gd name="T67" fmla="*/ 16859 h 42545"/>
              <a:gd name="T68" fmla="*/ 24241 w 53339"/>
              <a:gd name="T69" fmla="*/ 8872 h 42545"/>
              <a:gd name="T70" fmla="*/ 18912 w 53339"/>
              <a:gd name="T71" fmla="*/ 2584 h 42545"/>
              <a:gd name="T72" fmla="*/ 30107 w 53339"/>
              <a:gd name="T73" fmla="*/ 12587 h 42545"/>
              <a:gd name="T74" fmla="*/ 26083 w 53339"/>
              <a:gd name="T75" fmla="*/ 13838 h 42545"/>
              <a:gd name="T76" fmla="*/ 33594 w 53339"/>
              <a:gd name="T77" fmla="*/ 13874 h 42545"/>
              <a:gd name="T78" fmla="*/ 32522 w 53339"/>
              <a:gd name="T79" fmla="*/ 13189 h 42545"/>
              <a:gd name="T80" fmla="*/ 31059 w 53339"/>
              <a:gd name="T81" fmla="*/ 12706 h 42545"/>
              <a:gd name="T82" fmla="*/ 30107 w 53339"/>
              <a:gd name="T83" fmla="*/ 12587 h 4254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69" name="object 525"/>
          <p:cNvSpPr>
            <a:spLocks/>
          </p:cNvSpPr>
          <p:nvPr/>
        </p:nvSpPr>
        <p:spPr bwMode="auto">
          <a:xfrm>
            <a:off x="152400" y="293688"/>
            <a:ext cx="9525" cy="11112"/>
          </a:xfrm>
          <a:custGeom>
            <a:avLst/>
            <a:gdLst>
              <a:gd name="T0" fmla="*/ 0 w 10160"/>
              <a:gd name="T1" fmla="*/ 0 h 11429"/>
              <a:gd name="T2" fmla="*/ 5588 w 10160"/>
              <a:gd name="T3" fmla="*/ 9660 h 11429"/>
              <a:gd name="T4" fmla="*/ 6226 w 10160"/>
              <a:gd name="T5" fmla="*/ 9589 h 11429"/>
              <a:gd name="T6" fmla="*/ 7198 w 10160"/>
              <a:gd name="T7" fmla="*/ 9384 h 11429"/>
              <a:gd name="T8" fmla="*/ 7592 w 10160"/>
              <a:gd name="T9" fmla="*/ 9272 h 11429"/>
              <a:gd name="T10" fmla="*/ 6772 w 10160"/>
              <a:gd name="T11" fmla="*/ 8718 h 11429"/>
              <a:gd name="T12" fmla="*/ 5983 w 10160"/>
              <a:gd name="T13" fmla="*/ 8126 h 11429"/>
              <a:gd name="T14" fmla="*/ 577 w 10160"/>
              <a:gd name="T15" fmla="*/ 1083 h 11429"/>
              <a:gd name="T16" fmla="*/ 152 w 10160"/>
              <a:gd name="T17" fmla="*/ 317 h 11429"/>
              <a:gd name="T18" fmla="*/ 0 w 10160"/>
              <a:gd name="T19" fmla="*/ 0 h 114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0" name="object 526"/>
          <p:cNvSpPr>
            <a:spLocks/>
          </p:cNvSpPr>
          <p:nvPr/>
        </p:nvSpPr>
        <p:spPr bwMode="auto">
          <a:xfrm>
            <a:off x="166688" y="306388"/>
            <a:ext cx="12700" cy="9525"/>
          </a:xfrm>
          <a:custGeom>
            <a:avLst/>
            <a:gdLst>
              <a:gd name="T0" fmla="*/ 268 w 13969"/>
              <a:gd name="T1" fmla="*/ 0 h 8889"/>
              <a:gd name="T2" fmla="*/ 0 w 13969"/>
              <a:gd name="T3" fmla="*/ 2008 h 8889"/>
              <a:gd name="T4" fmla="*/ 241 w 13969"/>
              <a:gd name="T5" fmla="*/ 2731 h 8889"/>
              <a:gd name="T6" fmla="*/ 886 w 13969"/>
              <a:gd name="T7" fmla="*/ 4544 h 8889"/>
              <a:gd name="T8" fmla="*/ 1369 w 13969"/>
              <a:gd name="T9" fmla="*/ 5617 h 8889"/>
              <a:gd name="T10" fmla="*/ 1907 w 13969"/>
              <a:gd name="T11" fmla="*/ 6869 h 8889"/>
              <a:gd name="T12" fmla="*/ 6231 w 13969"/>
              <a:gd name="T13" fmla="*/ 11611 h 8889"/>
              <a:gd name="T14" fmla="*/ 6634 w 13969"/>
              <a:gd name="T15" fmla="*/ 11566 h 8889"/>
              <a:gd name="T16" fmla="*/ 9481 w 13969"/>
              <a:gd name="T17" fmla="*/ 7579 h 8889"/>
              <a:gd name="T18" fmla="*/ 7681 w 13969"/>
              <a:gd name="T19" fmla="*/ 6084 h 8889"/>
              <a:gd name="T20" fmla="*/ 5022 w 13969"/>
              <a:gd name="T21" fmla="*/ 3971 h 8889"/>
              <a:gd name="T22" fmla="*/ 268 w 13969"/>
              <a:gd name="T23" fmla="*/ 0 h 888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1" name="object 527"/>
          <p:cNvSpPr>
            <a:spLocks/>
          </p:cNvSpPr>
          <p:nvPr/>
        </p:nvSpPr>
        <p:spPr bwMode="auto">
          <a:xfrm>
            <a:off x="195263" y="320675"/>
            <a:ext cx="6350" cy="7938"/>
          </a:xfrm>
          <a:custGeom>
            <a:avLst/>
            <a:gdLst>
              <a:gd name="T0" fmla="*/ 3459 w 6350"/>
              <a:gd name="T1" fmla="*/ 0 h 8889"/>
              <a:gd name="T2" fmla="*/ 0 w 6350"/>
              <a:gd name="T3" fmla="*/ 2338 h 8889"/>
              <a:gd name="T4" fmla="*/ 196 w 6350"/>
              <a:gd name="T5" fmla="*/ 2564 h 8889"/>
              <a:gd name="T6" fmla="*/ 707 w 6350"/>
              <a:gd name="T7" fmla="*/ 2790 h 8889"/>
              <a:gd name="T8" fmla="*/ 2790 w 6350"/>
              <a:gd name="T9" fmla="*/ 3860 h 8889"/>
              <a:gd name="T10" fmla="*/ 3765 w 6350"/>
              <a:gd name="T11" fmla="*/ 4428 h 8889"/>
              <a:gd name="T12" fmla="*/ 4481 w 6350"/>
              <a:gd name="T13" fmla="*/ 4901 h 8889"/>
              <a:gd name="T14" fmla="*/ 5307 w 6350"/>
              <a:gd name="T15" fmla="*/ 5477 h 8889"/>
              <a:gd name="T16" fmla="*/ 5464 w 6350"/>
              <a:gd name="T17" fmla="*/ 5302 h 8889"/>
              <a:gd name="T18" fmla="*/ 5739 w 6350"/>
              <a:gd name="T19" fmla="*/ 4777 h 8889"/>
              <a:gd name="T20" fmla="*/ 6054 w 6350"/>
              <a:gd name="T21" fmla="*/ 4005 h 8889"/>
              <a:gd name="T22" fmla="*/ 6171 w 6350"/>
              <a:gd name="T23" fmla="*/ 3583 h 8889"/>
              <a:gd name="T24" fmla="*/ 6093 w 6350"/>
              <a:gd name="T25" fmla="*/ 1718 h 8889"/>
              <a:gd name="T26" fmla="*/ 3892 w 6350"/>
              <a:gd name="T27" fmla="*/ 102 h 8889"/>
              <a:gd name="T28" fmla="*/ 3459 w 6350"/>
              <a:gd name="T29" fmla="*/ 0 h 888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2" name="object 528"/>
          <p:cNvSpPr>
            <a:spLocks/>
          </p:cNvSpPr>
          <p:nvPr/>
        </p:nvSpPr>
        <p:spPr bwMode="auto">
          <a:xfrm>
            <a:off x="192088" y="325438"/>
            <a:ext cx="3175" cy="4762"/>
          </a:xfrm>
          <a:custGeom>
            <a:avLst/>
            <a:gdLst>
              <a:gd name="T0" fmla="*/ 835 w 3810"/>
              <a:gd name="T1" fmla="*/ 45 h 4445"/>
              <a:gd name="T2" fmla="*/ 113 w 3810"/>
              <a:gd name="T3" fmla="*/ 45 h 4445"/>
              <a:gd name="T4" fmla="*/ 38 w 3810"/>
              <a:gd name="T5" fmla="*/ 770 h 4445"/>
              <a:gd name="T6" fmla="*/ 0 w 3810"/>
              <a:gd name="T7" fmla="*/ 3968 h 4445"/>
              <a:gd name="T8" fmla="*/ 38 w 3810"/>
              <a:gd name="T9" fmla="*/ 4269 h 4445"/>
              <a:gd name="T10" fmla="*/ 797 w 3810"/>
              <a:gd name="T11" fmla="*/ 5505 h 4445"/>
              <a:gd name="T12" fmla="*/ 986 w 3810"/>
              <a:gd name="T13" fmla="*/ 5401 h 4445"/>
              <a:gd name="T14" fmla="*/ 1363 w 3810"/>
              <a:gd name="T15" fmla="*/ 5053 h 4445"/>
              <a:gd name="T16" fmla="*/ 1573 w 3810"/>
              <a:gd name="T17" fmla="*/ 4781 h 4445"/>
              <a:gd name="T18" fmla="*/ 1669 w 3810"/>
              <a:gd name="T19" fmla="*/ 4631 h 4445"/>
              <a:gd name="T20" fmla="*/ 1715 w 3810"/>
              <a:gd name="T21" fmla="*/ 3968 h 4445"/>
              <a:gd name="T22" fmla="*/ 1707 w 3810"/>
              <a:gd name="T23" fmla="*/ 2050 h 4445"/>
              <a:gd name="T24" fmla="*/ 835 w 3810"/>
              <a:gd name="T25" fmla="*/ 45 h 4445"/>
              <a:gd name="T26" fmla="*/ 532 w 3810"/>
              <a:gd name="T27" fmla="*/ 0 h 4445"/>
              <a:gd name="T28" fmla="*/ 456 w 3810"/>
              <a:gd name="T29" fmla="*/ 45 h 4445"/>
              <a:gd name="T30" fmla="*/ 702 w 3810"/>
              <a:gd name="T31" fmla="*/ 45 h 4445"/>
              <a:gd name="T32" fmla="*/ 532 w 3810"/>
              <a:gd name="T33" fmla="*/ 0 h 444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3" name="object 529"/>
          <p:cNvSpPr>
            <a:spLocks/>
          </p:cNvSpPr>
          <p:nvPr/>
        </p:nvSpPr>
        <p:spPr bwMode="auto">
          <a:xfrm>
            <a:off x="141288" y="446088"/>
            <a:ext cx="9525" cy="9525"/>
          </a:xfrm>
          <a:custGeom>
            <a:avLst/>
            <a:gdLst>
              <a:gd name="T0" fmla="*/ 1140 w 8889"/>
              <a:gd name="T1" fmla="*/ 0 h 8890"/>
              <a:gd name="T2" fmla="*/ 0 w 8889"/>
              <a:gd name="T3" fmla="*/ 6807 h 8890"/>
              <a:gd name="T4" fmla="*/ 3213 w 8889"/>
              <a:gd name="T5" fmla="*/ 7787 h 8890"/>
              <a:gd name="T6" fmla="*/ 4562 w 8889"/>
              <a:gd name="T7" fmla="*/ 8254 h 8890"/>
              <a:gd name="T8" fmla="*/ 11247 w 8889"/>
              <a:gd name="T9" fmla="*/ 11712 h 8890"/>
              <a:gd name="T10" fmla="*/ 10179 w 8889"/>
              <a:gd name="T11" fmla="*/ 9900 h 8890"/>
              <a:gd name="T12" fmla="*/ 2023 w 8889"/>
              <a:gd name="T13" fmla="*/ 557 h 8890"/>
              <a:gd name="T14" fmla="*/ 1140 w 8889"/>
              <a:gd name="T15" fmla="*/ 0 h 88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4" name="object 530"/>
          <p:cNvSpPr>
            <a:spLocks/>
          </p:cNvSpPr>
          <p:nvPr/>
        </p:nvSpPr>
        <p:spPr bwMode="auto">
          <a:xfrm>
            <a:off x="158750" y="446088"/>
            <a:ext cx="9525" cy="14287"/>
          </a:xfrm>
          <a:custGeom>
            <a:avLst/>
            <a:gdLst>
              <a:gd name="T0" fmla="*/ 1245 w 10160"/>
              <a:gd name="T1" fmla="*/ 0 h 13970"/>
              <a:gd name="T2" fmla="*/ 0 w 10160"/>
              <a:gd name="T3" fmla="*/ 4711 h 13970"/>
              <a:gd name="T4" fmla="*/ 0 w 10160"/>
              <a:gd name="T5" fmla="*/ 5474 h 13970"/>
              <a:gd name="T6" fmla="*/ 698 w 10160"/>
              <a:gd name="T7" fmla="*/ 6252 h 13970"/>
              <a:gd name="T8" fmla="*/ 2459 w 10160"/>
              <a:gd name="T9" fmla="*/ 8305 h 13970"/>
              <a:gd name="T10" fmla="*/ 3614 w 10160"/>
              <a:gd name="T11" fmla="*/ 9722 h 13970"/>
              <a:gd name="T12" fmla="*/ 6226 w 10160"/>
              <a:gd name="T13" fmla="*/ 13054 h 13970"/>
              <a:gd name="T14" fmla="*/ 7592 w 10160"/>
              <a:gd name="T15" fmla="*/ 14896 h 13970"/>
              <a:gd name="T16" fmla="*/ 7506 w 10160"/>
              <a:gd name="T17" fmla="*/ 13054 h 13970"/>
              <a:gd name="T18" fmla="*/ 1756 w 10160"/>
              <a:gd name="T19" fmla="*/ 463 h 13970"/>
              <a:gd name="T20" fmla="*/ 1245 w 10160"/>
              <a:gd name="T21" fmla="*/ 0 h 139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5" name="object 531"/>
          <p:cNvSpPr>
            <a:spLocks/>
          </p:cNvSpPr>
          <p:nvPr/>
        </p:nvSpPr>
        <p:spPr bwMode="auto">
          <a:xfrm>
            <a:off x="131763" y="458788"/>
            <a:ext cx="66675" cy="36512"/>
          </a:xfrm>
          <a:custGeom>
            <a:avLst/>
            <a:gdLst>
              <a:gd name="T0" fmla="*/ 23785 w 67945"/>
              <a:gd name="T1" fmla="*/ 6049 h 36195"/>
              <a:gd name="T2" fmla="*/ 51819 w 67945"/>
              <a:gd name="T3" fmla="*/ 24986 h 36195"/>
              <a:gd name="T4" fmla="*/ 60790 w 67945"/>
              <a:gd name="T5" fmla="*/ 34850 h 36195"/>
              <a:gd name="T6" fmla="*/ 60935 w 67945"/>
              <a:gd name="T7" fmla="*/ 33666 h 36195"/>
              <a:gd name="T8" fmla="*/ 44966 w 67945"/>
              <a:gd name="T9" fmla="*/ 13547 h 36195"/>
              <a:gd name="T10" fmla="*/ 42321 w 67945"/>
              <a:gd name="T11" fmla="*/ 7628 h 36195"/>
              <a:gd name="T12" fmla="*/ 31476 w 67945"/>
              <a:gd name="T13" fmla="*/ 6970 h 36195"/>
              <a:gd name="T14" fmla="*/ 30083 w 67945"/>
              <a:gd name="T15" fmla="*/ 5129 h 36195"/>
              <a:gd name="T16" fmla="*/ 27867 w 67945"/>
              <a:gd name="T17" fmla="*/ 21172 h 36195"/>
              <a:gd name="T18" fmla="*/ 28123 w 67945"/>
              <a:gd name="T19" fmla="*/ 22618 h 36195"/>
              <a:gd name="T20" fmla="*/ 27322 w 67945"/>
              <a:gd name="T21" fmla="*/ 25248 h 36195"/>
              <a:gd name="T22" fmla="*/ 27120 w 67945"/>
              <a:gd name="T23" fmla="*/ 29193 h 36195"/>
              <a:gd name="T24" fmla="*/ 32898 w 67945"/>
              <a:gd name="T25" fmla="*/ 31562 h 36195"/>
              <a:gd name="T26" fmla="*/ 39242 w 67945"/>
              <a:gd name="T27" fmla="*/ 29589 h 36195"/>
              <a:gd name="T28" fmla="*/ 45439 w 67945"/>
              <a:gd name="T29" fmla="*/ 28537 h 36195"/>
              <a:gd name="T30" fmla="*/ 54700 w 67945"/>
              <a:gd name="T31" fmla="*/ 28405 h 36195"/>
              <a:gd name="T32" fmla="*/ 32898 w 67945"/>
              <a:gd name="T33" fmla="*/ 26435 h 36195"/>
              <a:gd name="T34" fmla="*/ 35596 w 67945"/>
              <a:gd name="T35" fmla="*/ 22883 h 36195"/>
              <a:gd name="T36" fmla="*/ 38186 w 67945"/>
              <a:gd name="T37" fmla="*/ 21042 h 36195"/>
              <a:gd name="T38" fmla="*/ 51529 w 67945"/>
              <a:gd name="T39" fmla="*/ 28537 h 36195"/>
              <a:gd name="T40" fmla="*/ 55430 w 67945"/>
              <a:gd name="T41" fmla="*/ 29194 h 36195"/>
              <a:gd name="T42" fmla="*/ 54700 w 67945"/>
              <a:gd name="T43" fmla="*/ 28405 h 36195"/>
              <a:gd name="T44" fmla="*/ 51366 w 67945"/>
              <a:gd name="T45" fmla="*/ 26435 h 36195"/>
              <a:gd name="T46" fmla="*/ 48211 w 67945"/>
              <a:gd name="T47" fmla="*/ 25381 h 36195"/>
              <a:gd name="T48" fmla="*/ 8144 w 67945"/>
              <a:gd name="T49" fmla="*/ 789 h 36195"/>
              <a:gd name="T50" fmla="*/ 9493 w 67945"/>
              <a:gd name="T51" fmla="*/ 15649 h 36195"/>
              <a:gd name="T52" fmla="*/ 17660 w 67945"/>
              <a:gd name="T53" fmla="*/ 25906 h 36195"/>
              <a:gd name="T54" fmla="*/ 20650 w 67945"/>
              <a:gd name="T55" fmla="*/ 24985 h 36195"/>
              <a:gd name="T56" fmla="*/ 23019 w 67945"/>
              <a:gd name="T57" fmla="*/ 23539 h 36195"/>
              <a:gd name="T58" fmla="*/ 26482 w 67945"/>
              <a:gd name="T59" fmla="*/ 21303 h 36195"/>
              <a:gd name="T60" fmla="*/ 38186 w 67945"/>
              <a:gd name="T61" fmla="*/ 21042 h 36195"/>
              <a:gd name="T62" fmla="*/ 41721 w 67945"/>
              <a:gd name="T63" fmla="*/ 20252 h 36195"/>
              <a:gd name="T64" fmla="*/ 2566 w 67945"/>
              <a:gd name="T65" fmla="*/ 8547 h 36195"/>
              <a:gd name="T66" fmla="*/ 4572 w 67945"/>
              <a:gd name="T67" fmla="*/ 7889 h 36195"/>
              <a:gd name="T68" fmla="*/ 8873 w 67945"/>
              <a:gd name="T69" fmla="*/ 7363 h 36195"/>
              <a:gd name="T70" fmla="*/ 24186 w 67945"/>
              <a:gd name="T71" fmla="*/ 6442 h 36195"/>
              <a:gd name="T72" fmla="*/ 16821 w 67945"/>
              <a:gd name="T73" fmla="*/ 5523 h 36195"/>
              <a:gd name="T74" fmla="*/ 14087 w 67945"/>
              <a:gd name="T75" fmla="*/ 3418 h 36195"/>
              <a:gd name="T76" fmla="*/ 10880 w 67945"/>
              <a:gd name="T77" fmla="*/ 1577 h 36195"/>
              <a:gd name="T78" fmla="*/ 8144 w 67945"/>
              <a:gd name="T79" fmla="*/ 789 h 36195"/>
              <a:gd name="T80" fmla="*/ 46407 w 67945"/>
              <a:gd name="T81" fmla="*/ 13547 h 36195"/>
              <a:gd name="T82" fmla="*/ 10950 w 67945"/>
              <a:gd name="T83" fmla="*/ 7363 h 36195"/>
              <a:gd name="T84" fmla="*/ 18571 w 67945"/>
              <a:gd name="T85" fmla="*/ 8942 h 36195"/>
              <a:gd name="T86" fmla="*/ 22910 w 67945"/>
              <a:gd name="T87" fmla="*/ 10651 h 36195"/>
              <a:gd name="T88" fmla="*/ 26081 w 67945"/>
              <a:gd name="T89" fmla="*/ 12361 h 36195"/>
              <a:gd name="T90" fmla="*/ 25498 w 67945"/>
              <a:gd name="T91" fmla="*/ 8154 h 36195"/>
              <a:gd name="T92" fmla="*/ 37165 w 67945"/>
              <a:gd name="T93" fmla="*/ 3551 h 36195"/>
              <a:gd name="T94" fmla="*/ 34757 w 67945"/>
              <a:gd name="T95" fmla="*/ 5129 h 36195"/>
              <a:gd name="T96" fmla="*/ 32789 w 67945"/>
              <a:gd name="T97" fmla="*/ 7364 h 36195"/>
              <a:gd name="T98" fmla="*/ 41976 w 67945"/>
              <a:gd name="T99" fmla="*/ 6970 h 36195"/>
              <a:gd name="T100" fmla="*/ 39535 w 67945"/>
              <a:gd name="T101" fmla="*/ 4076 h 36195"/>
              <a:gd name="T102" fmla="*/ 23893 w 67945"/>
              <a:gd name="T103" fmla="*/ 0 h 36195"/>
              <a:gd name="T104" fmla="*/ 21815 w 67945"/>
              <a:gd name="T105" fmla="*/ 392 h 36195"/>
              <a:gd name="T106" fmla="*/ 20685 w 67945"/>
              <a:gd name="T107" fmla="*/ 1577 h 36195"/>
              <a:gd name="T108" fmla="*/ 19337 w 67945"/>
              <a:gd name="T109" fmla="*/ 4996 h 36195"/>
              <a:gd name="T110" fmla="*/ 18863 w 67945"/>
              <a:gd name="T111" fmla="*/ 6311 h 36195"/>
              <a:gd name="T112" fmla="*/ 23893 w 67945"/>
              <a:gd name="T113" fmla="*/ 6180 h 36195"/>
              <a:gd name="T114" fmla="*/ 21924 w 67945"/>
              <a:gd name="T115" fmla="*/ 5128 h 36195"/>
              <a:gd name="T116" fmla="*/ 28997 w 67945"/>
              <a:gd name="T117" fmla="*/ 3682 h 36195"/>
              <a:gd name="T118" fmla="*/ 26155 w 67945"/>
              <a:gd name="T119" fmla="*/ 1052 h 36195"/>
              <a:gd name="T120" fmla="*/ 23893 w 67945"/>
              <a:gd name="T121" fmla="*/ 0 h 3619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6" name="object 532"/>
          <p:cNvSpPr>
            <a:spLocks/>
          </p:cNvSpPr>
          <p:nvPr/>
        </p:nvSpPr>
        <p:spPr bwMode="auto">
          <a:xfrm>
            <a:off x="203200" y="473075"/>
            <a:ext cx="7938" cy="7938"/>
          </a:xfrm>
          <a:custGeom>
            <a:avLst/>
            <a:gdLst>
              <a:gd name="T0" fmla="*/ 1916 w 8254"/>
              <a:gd name="T1" fmla="*/ 0 h 7620"/>
              <a:gd name="T2" fmla="*/ 569 w 8254"/>
              <a:gd name="T3" fmla="*/ 513 h 7620"/>
              <a:gd name="T4" fmla="*/ 302 w 8254"/>
              <a:gd name="T5" fmla="*/ 1241 h 7620"/>
              <a:gd name="T6" fmla="*/ 54 w 8254"/>
              <a:gd name="T7" fmla="*/ 2346 h 7620"/>
              <a:gd name="T8" fmla="*/ 0 w 8254"/>
              <a:gd name="T9" fmla="*/ 4288 h 7620"/>
              <a:gd name="T10" fmla="*/ 100 w 8254"/>
              <a:gd name="T11" fmla="*/ 4936 h 7620"/>
              <a:gd name="T12" fmla="*/ 4572 w 8254"/>
              <a:gd name="T13" fmla="*/ 8846 h 7620"/>
              <a:gd name="T14" fmla="*/ 5142 w 8254"/>
              <a:gd name="T15" fmla="*/ 8578 h 7620"/>
              <a:gd name="T16" fmla="*/ 6859 w 8254"/>
              <a:gd name="T17" fmla="*/ 5436 h 7620"/>
              <a:gd name="T18" fmla="*/ 6625 w 8254"/>
              <a:gd name="T19" fmla="*/ 4842 h 7620"/>
              <a:gd name="T20" fmla="*/ 3831 w 8254"/>
              <a:gd name="T21" fmla="*/ 1564 h 7620"/>
              <a:gd name="T22" fmla="*/ 3497 w 8254"/>
              <a:gd name="T23" fmla="*/ 1106 h 7620"/>
              <a:gd name="T24" fmla="*/ 2790 w 8254"/>
              <a:gd name="T25" fmla="*/ 418 h 7620"/>
              <a:gd name="T26" fmla="*/ 2487 w 8254"/>
              <a:gd name="T27" fmla="*/ 228 h 7620"/>
              <a:gd name="T28" fmla="*/ 1916 w 8254"/>
              <a:gd name="T29" fmla="*/ 0 h 76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7" name="object 533"/>
          <p:cNvSpPr>
            <a:spLocks/>
          </p:cNvSpPr>
          <p:nvPr/>
        </p:nvSpPr>
        <p:spPr bwMode="auto">
          <a:xfrm>
            <a:off x="206375" y="469900"/>
            <a:ext cx="4763" cy="4763"/>
          </a:xfrm>
          <a:custGeom>
            <a:avLst/>
            <a:gdLst>
              <a:gd name="T0" fmla="*/ 2311 w 5079"/>
              <a:gd name="T1" fmla="*/ 0 h 3809"/>
              <a:gd name="T2" fmla="*/ 0 w 5079"/>
              <a:gd name="T3" fmla="*/ 2605 h 3809"/>
              <a:gd name="T4" fmla="*/ 852 w 5079"/>
              <a:gd name="T5" fmla="*/ 3359 h 3809"/>
              <a:gd name="T6" fmla="*/ 1610 w 5079"/>
              <a:gd name="T7" fmla="*/ 4227 h 3809"/>
              <a:gd name="T8" fmla="*/ 2220 w 5079"/>
              <a:gd name="T9" fmla="*/ 5263 h 3809"/>
              <a:gd name="T10" fmla="*/ 2736 w 5079"/>
              <a:gd name="T11" fmla="*/ 6241 h 3809"/>
              <a:gd name="T12" fmla="*/ 3437 w 5079"/>
              <a:gd name="T13" fmla="*/ 7868 h 3809"/>
              <a:gd name="T14" fmla="*/ 3679 w 5079"/>
              <a:gd name="T15" fmla="*/ 8541 h 3809"/>
              <a:gd name="T16" fmla="*/ 3619 w 5079"/>
              <a:gd name="T17" fmla="*/ 4031 h 3809"/>
              <a:gd name="T18" fmla="*/ 3527 w 5079"/>
              <a:gd name="T19" fmla="*/ 3272 h 3809"/>
              <a:gd name="T20" fmla="*/ 3467 w 5079"/>
              <a:gd name="T21" fmla="*/ 2491 h 3809"/>
              <a:gd name="T22" fmla="*/ 3102 w 5079"/>
              <a:gd name="T23" fmla="*/ 978 h 3809"/>
              <a:gd name="T24" fmla="*/ 2828 w 5079"/>
              <a:gd name="T25" fmla="*/ 391 h 3809"/>
              <a:gd name="T26" fmla="*/ 2645 w 5079"/>
              <a:gd name="T27" fmla="*/ 195 h 3809"/>
              <a:gd name="T28" fmla="*/ 2311 w 5079"/>
              <a:gd name="T29" fmla="*/ 0 h 380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8" name="object 534"/>
          <p:cNvSpPr>
            <a:spLocks/>
          </p:cNvSpPr>
          <p:nvPr/>
        </p:nvSpPr>
        <p:spPr bwMode="auto">
          <a:xfrm>
            <a:off x="131763" y="493713"/>
            <a:ext cx="69850" cy="28575"/>
          </a:xfrm>
          <a:custGeom>
            <a:avLst/>
            <a:gdLst>
              <a:gd name="T0" fmla="*/ 18432 w 69214"/>
              <a:gd name="T1" fmla="*/ 25756 h 28575"/>
              <a:gd name="T2" fmla="*/ 19533 w 69214"/>
              <a:gd name="T3" fmla="*/ 26421 h 28575"/>
              <a:gd name="T4" fmla="*/ 26956 w 69214"/>
              <a:gd name="T5" fmla="*/ 28184 h 28575"/>
              <a:gd name="T6" fmla="*/ 33358 w 69214"/>
              <a:gd name="T7" fmla="*/ 26581 h 28575"/>
              <a:gd name="T8" fmla="*/ 0 w 69214"/>
              <a:gd name="T9" fmla="*/ 19022 h 28575"/>
              <a:gd name="T10" fmla="*/ 17414 w 69214"/>
              <a:gd name="T11" fmla="*/ 25882 h 28575"/>
              <a:gd name="T12" fmla="*/ 34300 w 69214"/>
              <a:gd name="T13" fmla="*/ 25756 h 28575"/>
              <a:gd name="T14" fmla="*/ 36375 w 69214"/>
              <a:gd name="T15" fmla="*/ 23374 h 28575"/>
              <a:gd name="T16" fmla="*/ 38008 w 69214"/>
              <a:gd name="T17" fmla="*/ 20752 h 28575"/>
              <a:gd name="T18" fmla="*/ 47541 w 69214"/>
              <a:gd name="T19" fmla="*/ 20202 h 28575"/>
              <a:gd name="T20" fmla="*/ 6972 w 69214"/>
              <a:gd name="T21" fmla="*/ 20122 h 28575"/>
              <a:gd name="T22" fmla="*/ 3506 w 69214"/>
              <a:gd name="T23" fmla="*/ 19732 h 28575"/>
              <a:gd name="T24" fmla="*/ 0 w 69214"/>
              <a:gd name="T25" fmla="*/ 19022 h 28575"/>
              <a:gd name="T26" fmla="*/ 38008 w 69214"/>
              <a:gd name="T27" fmla="*/ 20752 h 28575"/>
              <a:gd name="T28" fmla="*/ 38374 w 69214"/>
              <a:gd name="T29" fmla="*/ 21645 h 28575"/>
              <a:gd name="T30" fmla="*/ 42290 w 69214"/>
              <a:gd name="T31" fmla="*/ 24817 h 28575"/>
              <a:gd name="T32" fmla="*/ 47087 w 69214"/>
              <a:gd name="T33" fmla="*/ 20752 h 28575"/>
              <a:gd name="T34" fmla="*/ 38823 w 69214"/>
              <a:gd name="T35" fmla="*/ 12414 h 28575"/>
              <a:gd name="T36" fmla="*/ 10438 w 69214"/>
              <a:gd name="T37" fmla="*/ 20202 h 28575"/>
              <a:gd name="T38" fmla="*/ 49100 w 69214"/>
              <a:gd name="T39" fmla="*/ 18163 h 28575"/>
              <a:gd name="T40" fmla="*/ 51505 w 69214"/>
              <a:gd name="T41" fmla="*/ 14567 h 28575"/>
              <a:gd name="T42" fmla="*/ 58765 w 69214"/>
              <a:gd name="T43" fmla="*/ 11624 h 28575"/>
              <a:gd name="T44" fmla="*/ 66350 w 69214"/>
              <a:gd name="T45" fmla="*/ 8337 h 28575"/>
              <a:gd name="T46" fmla="*/ 70796 w 69214"/>
              <a:gd name="T47" fmla="*/ 7867 h 28575"/>
              <a:gd name="T48" fmla="*/ 18677 w 69214"/>
              <a:gd name="T49" fmla="*/ 4936 h 28575"/>
              <a:gd name="T50" fmla="*/ 11655 w 69214"/>
              <a:gd name="T51" fmla="*/ 12414 h 28575"/>
              <a:gd name="T52" fmla="*/ 21695 w 69214"/>
              <a:gd name="T53" fmla="*/ 16560 h 28575"/>
              <a:gd name="T54" fmla="*/ 24264 w 69214"/>
              <a:gd name="T55" fmla="*/ 16285 h 28575"/>
              <a:gd name="T56" fmla="*/ 23273 w 69214"/>
              <a:gd name="T57" fmla="*/ 15701 h 28575"/>
              <a:gd name="T58" fmla="*/ 16026 w 69214"/>
              <a:gd name="T59" fmla="*/ 8222 h 28575"/>
              <a:gd name="T60" fmla="*/ 36464 w 69214"/>
              <a:gd name="T61" fmla="*/ 7432 h 28575"/>
              <a:gd name="T62" fmla="*/ 35194 w 69214"/>
              <a:gd name="T63" fmla="*/ 5794 h 28575"/>
              <a:gd name="T64" fmla="*/ 20104 w 69214"/>
              <a:gd name="T65" fmla="*/ 4970 h 28575"/>
              <a:gd name="T66" fmla="*/ 37355 w 69214"/>
              <a:gd name="T67" fmla="*/ 8222 h 28575"/>
              <a:gd name="T68" fmla="*/ 16557 w 69214"/>
              <a:gd name="T69" fmla="*/ 8451 h 28575"/>
              <a:gd name="T70" fmla="*/ 30993 w 69214"/>
              <a:gd name="T71" fmla="*/ 10925 h 28575"/>
              <a:gd name="T72" fmla="*/ 39965 w 69214"/>
              <a:gd name="T73" fmla="*/ 9826 h 28575"/>
              <a:gd name="T74" fmla="*/ 37355 w 69214"/>
              <a:gd name="T75" fmla="*/ 8222 h 28575"/>
              <a:gd name="T76" fmla="*/ 67084 w 69214"/>
              <a:gd name="T77" fmla="*/ 8337 h 28575"/>
              <a:gd name="T78" fmla="*/ 70550 w 69214"/>
              <a:gd name="T79" fmla="*/ 8646 h 28575"/>
              <a:gd name="T80" fmla="*/ 71297 w 69214"/>
              <a:gd name="T81" fmla="*/ 8451 h 28575"/>
              <a:gd name="T82" fmla="*/ 35397 w 69214"/>
              <a:gd name="T83" fmla="*/ 0 h 28575"/>
              <a:gd name="T84" fmla="*/ 35194 w 69214"/>
              <a:gd name="T85" fmla="*/ 5794 h 28575"/>
              <a:gd name="T86" fmla="*/ 51505 w 69214"/>
              <a:gd name="T87" fmla="*/ 7673 h 28575"/>
              <a:gd name="T88" fmla="*/ 55828 w 69214"/>
              <a:gd name="T89" fmla="*/ 7512 h 28575"/>
              <a:gd name="T90" fmla="*/ 52322 w 69214"/>
              <a:gd name="T91" fmla="*/ 4225 h 28575"/>
              <a:gd name="T92" fmla="*/ 38660 w 69214"/>
              <a:gd name="T93" fmla="*/ 698 h 28575"/>
              <a:gd name="T94" fmla="*/ 36619 w 69214"/>
              <a:gd name="T95" fmla="*/ 114 h 28575"/>
              <a:gd name="T96" fmla="*/ 60192 w 69214"/>
              <a:gd name="T97" fmla="*/ 3756 h 28575"/>
              <a:gd name="T98" fmla="*/ 56114 w 69214"/>
              <a:gd name="T99" fmla="*/ 3916 h 28575"/>
              <a:gd name="T100" fmla="*/ 54115 w 69214"/>
              <a:gd name="T101" fmla="*/ 4191 h 28575"/>
              <a:gd name="T102" fmla="*/ 63903 w 69214"/>
              <a:gd name="T103" fmla="*/ 4225 h 28575"/>
              <a:gd name="T104" fmla="*/ 61947 w 69214"/>
              <a:gd name="T105" fmla="*/ 3916 h 2857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lnTo>
                  <a:pt x="68641" y="8337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79" name="object 535"/>
          <p:cNvSpPr>
            <a:spLocks/>
          </p:cNvSpPr>
          <p:nvPr/>
        </p:nvSpPr>
        <p:spPr bwMode="auto">
          <a:xfrm>
            <a:off x="193675" y="350838"/>
            <a:ext cx="52388" cy="84137"/>
          </a:xfrm>
          <a:custGeom>
            <a:avLst/>
            <a:gdLst>
              <a:gd name="T0" fmla="*/ 5143 w 52070"/>
              <a:gd name="T1" fmla="*/ 38937 h 83820"/>
              <a:gd name="T2" fmla="*/ 5429 w 52070"/>
              <a:gd name="T3" fmla="*/ 48736 h 83820"/>
              <a:gd name="T4" fmla="*/ 4914 w 52070"/>
              <a:gd name="T5" fmla="*/ 51959 h 83820"/>
              <a:gd name="T6" fmla="*/ 0 w 52070"/>
              <a:gd name="T7" fmla="*/ 85094 h 83820"/>
              <a:gd name="T8" fmla="*/ 3705 w 52070"/>
              <a:gd name="T9" fmla="*/ 73360 h 83820"/>
              <a:gd name="T10" fmla="*/ 7050 w 52070"/>
              <a:gd name="T11" fmla="*/ 65882 h 83820"/>
              <a:gd name="T12" fmla="*/ 8540 w 52070"/>
              <a:gd name="T13" fmla="*/ 65109 h 83820"/>
              <a:gd name="T14" fmla="*/ 12449 w 52070"/>
              <a:gd name="T15" fmla="*/ 58535 h 83820"/>
              <a:gd name="T16" fmla="*/ 8380 w 52070"/>
              <a:gd name="T17" fmla="*/ 56858 h 83820"/>
              <a:gd name="T18" fmla="*/ 8626 w 52070"/>
              <a:gd name="T19" fmla="*/ 47575 h 83820"/>
              <a:gd name="T20" fmla="*/ 7240 w 52070"/>
              <a:gd name="T21" fmla="*/ 41128 h 83820"/>
              <a:gd name="T22" fmla="*/ 4511 w 52070"/>
              <a:gd name="T23" fmla="*/ 35327 h 83820"/>
              <a:gd name="T24" fmla="*/ 20464 w 52070"/>
              <a:gd name="T25" fmla="*/ 16373 h 83820"/>
              <a:gd name="T26" fmla="*/ 18249 w 52070"/>
              <a:gd name="T27" fmla="*/ 17018 h 83820"/>
              <a:gd name="T28" fmla="*/ 16074 w 52070"/>
              <a:gd name="T29" fmla="*/ 23464 h 83820"/>
              <a:gd name="T30" fmla="*/ 17644 w 52070"/>
              <a:gd name="T31" fmla="*/ 26043 h 83820"/>
              <a:gd name="T32" fmla="*/ 19167 w 52070"/>
              <a:gd name="T33" fmla="*/ 28751 h 83820"/>
              <a:gd name="T34" fmla="*/ 19243 w 52070"/>
              <a:gd name="T35" fmla="*/ 31716 h 83820"/>
              <a:gd name="T36" fmla="*/ 18088 w 52070"/>
              <a:gd name="T37" fmla="*/ 34940 h 83820"/>
              <a:gd name="T38" fmla="*/ 16637 w 52070"/>
              <a:gd name="T39" fmla="*/ 36486 h 83820"/>
              <a:gd name="T40" fmla="*/ 14382 w 52070"/>
              <a:gd name="T41" fmla="*/ 47575 h 83820"/>
              <a:gd name="T42" fmla="*/ 21713 w 52070"/>
              <a:gd name="T43" fmla="*/ 47962 h 83820"/>
              <a:gd name="T44" fmla="*/ 20706 w 52070"/>
              <a:gd name="T45" fmla="*/ 42934 h 83820"/>
              <a:gd name="T46" fmla="*/ 24413 w 52070"/>
              <a:gd name="T47" fmla="*/ 26043 h 83820"/>
              <a:gd name="T48" fmla="*/ 31546 w 52070"/>
              <a:gd name="T49" fmla="*/ 23464 h 83820"/>
              <a:gd name="T50" fmla="*/ 31016 w 52070"/>
              <a:gd name="T51" fmla="*/ 16889 h 83820"/>
              <a:gd name="T52" fmla="*/ 25379 w 52070"/>
              <a:gd name="T53" fmla="*/ 16245 h 83820"/>
              <a:gd name="T54" fmla="*/ 41656 w 52070"/>
              <a:gd name="T55" fmla="*/ 31459 h 83820"/>
              <a:gd name="T56" fmla="*/ 37992 w 52070"/>
              <a:gd name="T57" fmla="*/ 33779 h 83820"/>
              <a:gd name="T58" fmla="*/ 34198 w 52070"/>
              <a:gd name="T59" fmla="*/ 35327 h 83820"/>
              <a:gd name="T60" fmla="*/ 31346 w 52070"/>
              <a:gd name="T61" fmla="*/ 35843 h 83820"/>
              <a:gd name="T62" fmla="*/ 28360 w 52070"/>
              <a:gd name="T63" fmla="*/ 37131 h 83820"/>
              <a:gd name="T64" fmla="*/ 28415 w 52070"/>
              <a:gd name="T65" fmla="*/ 43320 h 83820"/>
              <a:gd name="T66" fmla="*/ 36613 w 52070"/>
              <a:gd name="T67" fmla="*/ 37260 h 83820"/>
              <a:gd name="T68" fmla="*/ 43244 w 52070"/>
              <a:gd name="T69" fmla="*/ 29937 h 83820"/>
              <a:gd name="T70" fmla="*/ 24895 w 52070"/>
              <a:gd name="T71" fmla="*/ 26172 h 83820"/>
              <a:gd name="T72" fmla="*/ 28967 w 52070"/>
              <a:gd name="T73" fmla="*/ 32489 h 83820"/>
              <a:gd name="T74" fmla="*/ 31948 w 52070"/>
              <a:gd name="T75" fmla="*/ 26043 h 83820"/>
              <a:gd name="T76" fmla="*/ 32548 w 52070"/>
              <a:gd name="T77" fmla="*/ 11087 h 83820"/>
              <a:gd name="T78" fmla="*/ 37744 w 52070"/>
              <a:gd name="T79" fmla="*/ 20241 h 83820"/>
              <a:gd name="T80" fmla="*/ 44628 w 52070"/>
              <a:gd name="T81" fmla="*/ 9926 h 83820"/>
              <a:gd name="T82" fmla="*/ 31063 w 52070"/>
              <a:gd name="T83" fmla="*/ 16373 h 83820"/>
              <a:gd name="T84" fmla="*/ 32313 w 52070"/>
              <a:gd name="T85" fmla="*/ 9926 h 83820"/>
              <a:gd name="T86" fmla="*/ 46736 w 52070"/>
              <a:gd name="T87" fmla="*/ 7606 h 83820"/>
              <a:gd name="T88" fmla="*/ 37509 w 52070"/>
              <a:gd name="T89" fmla="*/ 6575 h 83820"/>
              <a:gd name="T90" fmla="*/ 32548 w 52070"/>
              <a:gd name="T91" fmla="*/ 4512 h 83820"/>
              <a:gd name="T92" fmla="*/ 41255 w 52070"/>
              <a:gd name="T93" fmla="*/ 3352 h 83820"/>
              <a:gd name="T94" fmla="*/ 38876 w 52070"/>
              <a:gd name="T95" fmla="*/ 5929 h 83820"/>
              <a:gd name="T96" fmla="*/ 48538 w 52070"/>
              <a:gd name="T97" fmla="*/ 5929 h 83820"/>
              <a:gd name="T98" fmla="*/ 52816 w 52070"/>
              <a:gd name="T99" fmla="*/ 2322 h 83820"/>
              <a:gd name="T100" fmla="*/ 51201 w 52070"/>
              <a:gd name="T101" fmla="*/ 1032 h 83820"/>
              <a:gd name="T102" fmla="*/ 47784 w 52070"/>
              <a:gd name="T103" fmla="*/ 0 h 8382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0" name="object 536"/>
          <p:cNvSpPr>
            <a:spLocks/>
          </p:cNvSpPr>
          <p:nvPr/>
        </p:nvSpPr>
        <p:spPr bwMode="auto">
          <a:xfrm>
            <a:off x="230188" y="368300"/>
            <a:ext cx="19050" cy="9525"/>
          </a:xfrm>
          <a:custGeom>
            <a:avLst/>
            <a:gdLst>
              <a:gd name="T0" fmla="*/ 18560 w 19050"/>
              <a:gd name="T1" fmla="*/ 0 h 10160"/>
              <a:gd name="T2" fmla="*/ 14972 w 19050"/>
              <a:gd name="T3" fmla="*/ 1724 h 10160"/>
              <a:gd name="T4" fmla="*/ 13880 w 19050"/>
              <a:gd name="T5" fmla="*/ 2328 h 10160"/>
              <a:gd name="T6" fmla="*/ 12741 w 19050"/>
              <a:gd name="T7" fmla="*/ 2928 h 10160"/>
              <a:gd name="T8" fmla="*/ 0 w 19050"/>
              <a:gd name="T9" fmla="*/ 7653 h 10160"/>
              <a:gd name="T10" fmla="*/ 1575 w 19050"/>
              <a:gd name="T11" fmla="*/ 7714 h 10160"/>
              <a:gd name="T12" fmla="*/ 18470 w 19050"/>
              <a:gd name="T13" fmla="*/ 1724 h 10160"/>
              <a:gd name="T14" fmla="*/ 18560 w 19050"/>
              <a:gd name="T15" fmla="*/ 0 h 10160"/>
              <a:gd name="T16" fmla="*/ 17410 w 19050"/>
              <a:gd name="T17" fmla="*/ 301 h 10160"/>
              <a:gd name="T18" fmla="*/ 16467 w 19050"/>
              <a:gd name="T19" fmla="*/ 876 h 10160"/>
              <a:gd name="T20" fmla="*/ 15466 w 19050"/>
              <a:gd name="T21" fmla="*/ 1448 h 10160"/>
              <a:gd name="T22" fmla="*/ 16594 w 19050"/>
              <a:gd name="T23" fmla="*/ 813 h 10160"/>
              <a:gd name="T24" fmla="*/ 17341 w 19050"/>
              <a:gd name="T25" fmla="*/ 363 h 10160"/>
              <a:gd name="T26" fmla="*/ 17410 w 19050"/>
              <a:gd name="T27" fmla="*/ 301 h 101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lnTo>
                  <a:pt x="17410" y="389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1" name="object 537"/>
          <p:cNvSpPr>
            <a:spLocks/>
          </p:cNvSpPr>
          <p:nvPr/>
        </p:nvSpPr>
        <p:spPr bwMode="auto">
          <a:xfrm>
            <a:off x="192088" y="401638"/>
            <a:ext cx="53975" cy="49212"/>
          </a:xfrm>
          <a:custGeom>
            <a:avLst/>
            <a:gdLst>
              <a:gd name="T0" fmla="*/ 23786 w 53339"/>
              <a:gd name="T1" fmla="*/ 13119 h 49529"/>
              <a:gd name="T2" fmla="*/ 21642 w 53339"/>
              <a:gd name="T3" fmla="*/ 14110 h 49529"/>
              <a:gd name="T4" fmla="*/ 19499 w 53339"/>
              <a:gd name="T5" fmla="*/ 16585 h 49529"/>
              <a:gd name="T6" fmla="*/ 18921 w 53339"/>
              <a:gd name="T7" fmla="*/ 18690 h 49529"/>
              <a:gd name="T8" fmla="*/ 19487 w 53339"/>
              <a:gd name="T9" fmla="*/ 22155 h 49529"/>
              <a:gd name="T10" fmla="*/ 11172 w 53339"/>
              <a:gd name="T11" fmla="*/ 32182 h 49529"/>
              <a:gd name="T12" fmla="*/ 2554 w 53339"/>
              <a:gd name="T13" fmla="*/ 45178 h 49529"/>
              <a:gd name="T14" fmla="*/ 5565 w 53339"/>
              <a:gd name="T15" fmla="*/ 42579 h 49529"/>
              <a:gd name="T16" fmla="*/ 30204 w 53339"/>
              <a:gd name="T17" fmla="*/ 37752 h 49529"/>
              <a:gd name="T18" fmla="*/ 13191 w 53339"/>
              <a:gd name="T19" fmla="*/ 33667 h 49529"/>
              <a:gd name="T20" fmla="*/ 30573 w 53339"/>
              <a:gd name="T21" fmla="*/ 18937 h 49529"/>
              <a:gd name="T22" fmla="*/ 33392 w 53339"/>
              <a:gd name="T23" fmla="*/ 13244 h 49529"/>
              <a:gd name="T24" fmla="*/ 26259 w 53339"/>
              <a:gd name="T25" fmla="*/ 12872 h 49529"/>
              <a:gd name="T26" fmla="*/ 20117 w 53339"/>
              <a:gd name="T27" fmla="*/ 37875 h 49529"/>
              <a:gd name="T28" fmla="*/ 22961 w 53339"/>
              <a:gd name="T29" fmla="*/ 38371 h 49529"/>
              <a:gd name="T30" fmla="*/ 26795 w 53339"/>
              <a:gd name="T31" fmla="*/ 39237 h 49529"/>
              <a:gd name="T32" fmla="*/ 28609 w 53339"/>
              <a:gd name="T33" fmla="*/ 38866 h 49529"/>
              <a:gd name="T34" fmla="*/ 30204 w 53339"/>
              <a:gd name="T35" fmla="*/ 37752 h 49529"/>
              <a:gd name="T36" fmla="*/ 50088 w 53339"/>
              <a:gd name="T37" fmla="*/ 122 h 49529"/>
              <a:gd name="T38" fmla="*/ 51113 w 53339"/>
              <a:gd name="T39" fmla="*/ 496 h 49529"/>
              <a:gd name="T40" fmla="*/ 51740 w 53339"/>
              <a:gd name="T41" fmla="*/ 2971 h 49529"/>
              <a:gd name="T42" fmla="*/ 40322 w 53339"/>
              <a:gd name="T43" fmla="*/ 15596 h 49529"/>
              <a:gd name="T44" fmla="*/ 30918 w 53339"/>
              <a:gd name="T45" fmla="*/ 22773 h 49529"/>
              <a:gd name="T46" fmla="*/ 25023 w 53339"/>
              <a:gd name="T47" fmla="*/ 26736 h 49529"/>
              <a:gd name="T48" fmla="*/ 18221 w 53339"/>
              <a:gd name="T49" fmla="*/ 30944 h 49529"/>
              <a:gd name="T50" fmla="*/ 32520 w 53339"/>
              <a:gd name="T51" fmla="*/ 32801 h 49529"/>
              <a:gd name="T52" fmla="*/ 49980 w 53339"/>
              <a:gd name="T53" fmla="*/ 26364 h 49529"/>
              <a:gd name="T54" fmla="*/ 48810 w 53339"/>
              <a:gd name="T55" fmla="*/ 21412 h 49529"/>
              <a:gd name="T56" fmla="*/ 47497 w 53339"/>
              <a:gd name="T57" fmla="*/ 18937 h 49529"/>
              <a:gd name="T58" fmla="*/ 50583 w 53339"/>
              <a:gd name="T59" fmla="*/ 16833 h 49529"/>
              <a:gd name="T60" fmla="*/ 55370 w 53339"/>
              <a:gd name="T61" fmla="*/ 2847 h 49529"/>
              <a:gd name="T62" fmla="*/ 45385 w 53339"/>
              <a:gd name="T63" fmla="*/ 30573 h 49529"/>
              <a:gd name="T64" fmla="*/ 33594 w 53339"/>
              <a:gd name="T65" fmla="*/ 30820 h 49529"/>
              <a:gd name="T66" fmla="*/ 37681 w 53339"/>
              <a:gd name="T67" fmla="*/ 31439 h 49529"/>
              <a:gd name="T68" fmla="*/ 45385 w 53339"/>
              <a:gd name="T69" fmla="*/ 30573 h 49529"/>
              <a:gd name="T70" fmla="*/ 24487 w 53339"/>
              <a:gd name="T71" fmla="*/ 19061 h 49529"/>
              <a:gd name="T72" fmla="*/ 25146 w 53339"/>
              <a:gd name="T73" fmla="*/ 20299 h 49529"/>
              <a:gd name="T74" fmla="*/ 28032 w 53339"/>
              <a:gd name="T75" fmla="*/ 22404 h 49529"/>
              <a:gd name="T76" fmla="*/ 30573 w 53339"/>
              <a:gd name="T77" fmla="*/ 18937 h 49529"/>
              <a:gd name="T78" fmla="*/ 35160 w 53339"/>
              <a:gd name="T79" fmla="*/ 9530 h 49529"/>
              <a:gd name="T80" fmla="*/ 36933 w 53339"/>
              <a:gd name="T81" fmla="*/ 17452 h 49529"/>
              <a:gd name="T82" fmla="*/ 41449 w 53339"/>
              <a:gd name="T83" fmla="*/ 9406 h 49529"/>
              <a:gd name="T84" fmla="*/ 36437 w 53339"/>
              <a:gd name="T85" fmla="*/ 4455 h 49529"/>
              <a:gd name="T86" fmla="*/ 34220 w 53339"/>
              <a:gd name="T87" fmla="*/ 5074 h 49529"/>
              <a:gd name="T88" fmla="*/ 34054 w 53339"/>
              <a:gd name="T89" fmla="*/ 11387 h 49529"/>
              <a:gd name="T90" fmla="*/ 41786 w 53339"/>
              <a:gd name="T91" fmla="*/ 7178 h 49529"/>
              <a:gd name="T92" fmla="*/ 41468 w 53339"/>
              <a:gd name="T93" fmla="*/ 5074 h 4952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2" name="object 538"/>
          <p:cNvSpPr>
            <a:spLocks/>
          </p:cNvSpPr>
          <p:nvPr/>
        </p:nvSpPr>
        <p:spPr bwMode="auto">
          <a:xfrm>
            <a:off x="209550" y="407988"/>
            <a:ext cx="6350" cy="6350"/>
          </a:xfrm>
          <a:custGeom>
            <a:avLst/>
            <a:gdLst>
              <a:gd name="T0" fmla="*/ 1665 w 6985"/>
              <a:gd name="T1" fmla="*/ 0 h 6984"/>
              <a:gd name="T2" fmla="*/ 0 w 6985"/>
              <a:gd name="T3" fmla="*/ 1760 h 6984"/>
              <a:gd name="T4" fmla="*/ 2820 w 6985"/>
              <a:gd name="T5" fmla="*/ 4359 h 6984"/>
              <a:gd name="T6" fmla="*/ 4458 w 6985"/>
              <a:gd name="T7" fmla="*/ 2590 h 6984"/>
              <a:gd name="T8" fmla="*/ 1665 w 6985"/>
              <a:gd name="T9" fmla="*/ 0 h 69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3" name="object 539"/>
          <p:cNvSpPr>
            <a:spLocks/>
          </p:cNvSpPr>
          <p:nvPr/>
        </p:nvSpPr>
        <p:spPr bwMode="auto">
          <a:xfrm>
            <a:off x="150813" y="381000"/>
            <a:ext cx="41275" cy="85725"/>
          </a:xfrm>
          <a:custGeom>
            <a:avLst/>
            <a:gdLst>
              <a:gd name="T0" fmla="*/ 0 w 40005"/>
              <a:gd name="T1" fmla="*/ 29829 h 85090"/>
              <a:gd name="T2" fmla="*/ 623 w 40005"/>
              <a:gd name="T3" fmla="*/ 31530 h 85090"/>
              <a:gd name="T4" fmla="*/ 1648 w 40005"/>
              <a:gd name="T5" fmla="*/ 32969 h 85090"/>
              <a:gd name="T6" fmla="*/ 12918 w 40005"/>
              <a:gd name="T7" fmla="*/ 40950 h 85090"/>
              <a:gd name="T8" fmla="*/ 12481 w 40005"/>
              <a:gd name="T9" fmla="*/ 42651 h 85090"/>
              <a:gd name="T10" fmla="*/ 12518 w 40005"/>
              <a:gd name="T11" fmla="*/ 46053 h 85090"/>
              <a:gd name="T12" fmla="*/ 22855 w 40005"/>
              <a:gd name="T13" fmla="*/ 55342 h 85090"/>
              <a:gd name="T14" fmla="*/ 25349 w 40005"/>
              <a:gd name="T15" fmla="*/ 56128 h 85090"/>
              <a:gd name="T16" fmla="*/ 38358 w 40005"/>
              <a:gd name="T17" fmla="*/ 81902 h 85090"/>
              <a:gd name="T18" fmla="*/ 38090 w 40005"/>
              <a:gd name="T19" fmla="*/ 84387 h 85090"/>
              <a:gd name="T20" fmla="*/ 40050 w 40005"/>
              <a:gd name="T21" fmla="*/ 87659 h 85090"/>
              <a:gd name="T22" fmla="*/ 36799 w 40005"/>
              <a:gd name="T23" fmla="*/ 60314 h 85090"/>
              <a:gd name="T24" fmla="*/ 27665 w 40005"/>
              <a:gd name="T25" fmla="*/ 49978 h 85090"/>
              <a:gd name="T26" fmla="*/ 25706 w 40005"/>
              <a:gd name="T27" fmla="*/ 48540 h 85090"/>
              <a:gd name="T28" fmla="*/ 23522 w 40005"/>
              <a:gd name="T29" fmla="*/ 47230 h 85090"/>
              <a:gd name="T30" fmla="*/ 23077 w 40005"/>
              <a:gd name="T31" fmla="*/ 46444 h 85090"/>
              <a:gd name="T32" fmla="*/ 24813 w 40005"/>
              <a:gd name="T33" fmla="*/ 46185 h 85090"/>
              <a:gd name="T34" fmla="*/ 28008 w 40005"/>
              <a:gd name="T35" fmla="*/ 46054 h 85090"/>
              <a:gd name="T36" fmla="*/ 19781 w 40005"/>
              <a:gd name="T37" fmla="*/ 37810 h 85090"/>
              <a:gd name="T38" fmla="*/ 5077 w 40005"/>
              <a:gd name="T39" fmla="*/ 30091 h 85090"/>
              <a:gd name="T40" fmla="*/ 6460 w 40005"/>
              <a:gd name="T41" fmla="*/ 29175 h 85090"/>
              <a:gd name="T42" fmla="*/ 9133 w 40005"/>
              <a:gd name="T43" fmla="*/ 28652 h 85090"/>
              <a:gd name="T44" fmla="*/ 12965 w 40005"/>
              <a:gd name="T45" fmla="*/ 27735 h 85090"/>
              <a:gd name="T46" fmla="*/ 6949 w 40005"/>
              <a:gd name="T47" fmla="*/ 21717 h 85090"/>
              <a:gd name="T48" fmla="*/ 9666 w 40005"/>
              <a:gd name="T49" fmla="*/ 0 h 85090"/>
              <a:gd name="T50" fmla="*/ 8019 w 40005"/>
              <a:gd name="T51" fmla="*/ 261 h 85090"/>
              <a:gd name="T52" fmla="*/ 8066 w 40005"/>
              <a:gd name="T53" fmla="*/ 6018 h 85090"/>
              <a:gd name="T54" fmla="*/ 23032 w 40005"/>
              <a:gd name="T55" fmla="*/ 34933 h 85090"/>
              <a:gd name="T56" fmla="*/ 44997 w 40005"/>
              <a:gd name="T57" fmla="*/ 60314 h 85090"/>
              <a:gd name="T58" fmla="*/ 39231 w 40005"/>
              <a:gd name="T59" fmla="*/ 50633 h 85090"/>
              <a:gd name="T60" fmla="*/ 38268 w 40005"/>
              <a:gd name="T61" fmla="*/ 48278 h 85090"/>
              <a:gd name="T62" fmla="*/ 37638 w 40005"/>
              <a:gd name="T63" fmla="*/ 45268 h 85090"/>
              <a:gd name="T64" fmla="*/ 38047 w 40005"/>
              <a:gd name="T65" fmla="*/ 41082 h 85090"/>
              <a:gd name="T66" fmla="*/ 39294 w 40005"/>
              <a:gd name="T67" fmla="*/ 38073 h 85090"/>
              <a:gd name="T68" fmla="*/ 39381 w 40005"/>
              <a:gd name="T69" fmla="*/ 33755 h 85090"/>
              <a:gd name="T70" fmla="*/ 38558 w 40005"/>
              <a:gd name="T71" fmla="*/ 32185 h 85090"/>
              <a:gd name="T72" fmla="*/ 31230 w 40005"/>
              <a:gd name="T73" fmla="*/ 31923 h 85090"/>
              <a:gd name="T74" fmla="*/ 30850 w 40005"/>
              <a:gd name="T75" fmla="*/ 30615 h 85090"/>
              <a:gd name="T76" fmla="*/ 30325 w 40005"/>
              <a:gd name="T77" fmla="*/ 22242 h 85090"/>
              <a:gd name="T78" fmla="*/ 17019 w 40005"/>
              <a:gd name="T79" fmla="*/ 15046 h 85090"/>
              <a:gd name="T80" fmla="*/ 16572 w 40005"/>
              <a:gd name="T81" fmla="*/ 13738 h 85090"/>
              <a:gd name="T82" fmla="*/ 16572 w 40005"/>
              <a:gd name="T83" fmla="*/ 6019 h 85090"/>
              <a:gd name="T84" fmla="*/ 14433 w 40005"/>
              <a:gd name="T85" fmla="*/ 1440 h 85090"/>
              <a:gd name="T86" fmla="*/ 13142 w 40005"/>
              <a:gd name="T87" fmla="*/ 655 h 85090"/>
              <a:gd name="T88" fmla="*/ 11315 w 40005"/>
              <a:gd name="T89" fmla="*/ 0 h 85090"/>
              <a:gd name="T90" fmla="*/ 40985 w 40005"/>
              <a:gd name="T91" fmla="*/ 51941 h 85090"/>
              <a:gd name="T92" fmla="*/ 41967 w 40005"/>
              <a:gd name="T93" fmla="*/ 52203 h 85090"/>
              <a:gd name="T94" fmla="*/ 28008 w 40005"/>
              <a:gd name="T95" fmla="*/ 46054 h 85090"/>
              <a:gd name="T96" fmla="*/ 27355 w 40005"/>
              <a:gd name="T97" fmla="*/ 46185 h 85090"/>
              <a:gd name="T98" fmla="*/ 28290 w 40005"/>
              <a:gd name="T99" fmla="*/ 46445 h 85090"/>
              <a:gd name="T100" fmla="*/ 34749 w 40005"/>
              <a:gd name="T101" fmla="*/ 29961 h 85090"/>
              <a:gd name="T102" fmla="*/ 31720 w 40005"/>
              <a:gd name="T103" fmla="*/ 32054 h 85090"/>
              <a:gd name="T104" fmla="*/ 37778 w 40005"/>
              <a:gd name="T105" fmla="*/ 31400 h 85090"/>
              <a:gd name="T106" fmla="*/ 36219 w 40005"/>
              <a:gd name="T107" fmla="*/ 30354 h 85090"/>
              <a:gd name="T108" fmla="*/ 34749 w 40005"/>
              <a:gd name="T109" fmla="*/ 29961 h 85090"/>
              <a:gd name="T110" fmla="*/ 11805 w 40005"/>
              <a:gd name="T111" fmla="*/ 28652 h 85090"/>
              <a:gd name="T112" fmla="*/ 13587 w 40005"/>
              <a:gd name="T113" fmla="*/ 29044 h 85090"/>
              <a:gd name="T114" fmla="*/ 13447 w 40005"/>
              <a:gd name="T115" fmla="*/ 28652 h 85090"/>
              <a:gd name="T116" fmla="*/ 18132 w 40005"/>
              <a:gd name="T117" fmla="*/ 14785 h 85090"/>
              <a:gd name="T118" fmla="*/ 28177 w 40005"/>
              <a:gd name="T119" fmla="*/ 15308 h 85090"/>
              <a:gd name="T120" fmla="*/ 26686 w 40005"/>
              <a:gd name="T121" fmla="*/ 13345 h 85090"/>
              <a:gd name="T122" fmla="*/ 24858 w 40005"/>
              <a:gd name="T123" fmla="*/ 12036 h 8509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4" name="object 540"/>
          <p:cNvSpPr>
            <a:spLocks/>
          </p:cNvSpPr>
          <p:nvPr/>
        </p:nvSpPr>
        <p:spPr bwMode="auto">
          <a:xfrm>
            <a:off x="136525" y="392113"/>
            <a:ext cx="9525" cy="15875"/>
          </a:xfrm>
          <a:custGeom>
            <a:avLst/>
            <a:gdLst>
              <a:gd name="T0" fmla="*/ 1968 w 8889"/>
              <a:gd name="T1" fmla="*/ 0 h 16509"/>
              <a:gd name="T2" fmla="*/ 0 w 8889"/>
              <a:gd name="T3" fmla="*/ 68 h 16509"/>
              <a:gd name="T4" fmla="*/ 15 w 8889"/>
              <a:gd name="T5" fmla="*/ 1606 h 16509"/>
              <a:gd name="T6" fmla="*/ 310 w 8889"/>
              <a:gd name="T7" fmla="*/ 2643 h 16509"/>
              <a:gd name="T8" fmla="*/ 9849 w 8889"/>
              <a:gd name="T9" fmla="*/ 14060 h 16509"/>
              <a:gd name="T10" fmla="*/ 9722 w 8889"/>
              <a:gd name="T11" fmla="*/ 13189 h 16509"/>
              <a:gd name="T12" fmla="*/ 9849 w 8889"/>
              <a:gd name="T13" fmla="*/ 9244 h 16509"/>
              <a:gd name="T14" fmla="*/ 10004 w 8889"/>
              <a:gd name="T15" fmla="*/ 8470 h 16509"/>
              <a:gd name="T16" fmla="*/ 10575 w 8889"/>
              <a:gd name="T17" fmla="*/ 6865 h 16509"/>
              <a:gd name="T18" fmla="*/ 10935 w 8889"/>
              <a:gd name="T19" fmla="*/ 6061 h 16509"/>
              <a:gd name="T20" fmla="*/ 11404 w 8889"/>
              <a:gd name="T21" fmla="*/ 5228 h 16509"/>
              <a:gd name="T22" fmla="*/ 11205 w 8889"/>
              <a:gd name="T23" fmla="*/ 4357 h 16509"/>
              <a:gd name="T24" fmla="*/ 9328 w 8889"/>
              <a:gd name="T25" fmla="*/ 1880 h 16509"/>
              <a:gd name="T26" fmla="*/ 9018 w 8889"/>
              <a:gd name="T27" fmla="*/ 1606 h 16509"/>
              <a:gd name="T28" fmla="*/ 3733 w 8889"/>
              <a:gd name="T29" fmla="*/ 68 h 16509"/>
              <a:gd name="T30" fmla="*/ 1968 w 8889"/>
              <a:gd name="T31" fmla="*/ 0 h 165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5" name="object 541"/>
          <p:cNvSpPr>
            <a:spLocks/>
          </p:cNvSpPr>
          <p:nvPr/>
        </p:nvSpPr>
        <p:spPr bwMode="auto">
          <a:xfrm>
            <a:off x="169863" y="520700"/>
            <a:ext cx="149225" cy="123825"/>
          </a:xfrm>
          <a:custGeom>
            <a:avLst/>
            <a:gdLst>
              <a:gd name="T0" fmla="*/ 23913 w 148590"/>
              <a:gd name="T1" fmla="*/ 103250 h 123825"/>
              <a:gd name="T2" fmla="*/ 29353 w 148590"/>
              <a:gd name="T3" fmla="*/ 105663 h 123825"/>
              <a:gd name="T4" fmla="*/ 32473 w 148590"/>
              <a:gd name="T5" fmla="*/ 123062 h 123825"/>
              <a:gd name="T6" fmla="*/ 39432 w 148590"/>
              <a:gd name="T7" fmla="*/ 122681 h 123825"/>
              <a:gd name="T8" fmla="*/ 47229 w 148590"/>
              <a:gd name="T9" fmla="*/ 117855 h 123825"/>
              <a:gd name="T10" fmla="*/ 49309 w 148590"/>
              <a:gd name="T11" fmla="*/ 113664 h 123825"/>
              <a:gd name="T12" fmla="*/ 49309 w 148590"/>
              <a:gd name="T13" fmla="*/ 113664 h 123825"/>
              <a:gd name="T14" fmla="*/ 25434 w 148590"/>
              <a:gd name="T15" fmla="*/ 72135 h 123825"/>
              <a:gd name="T16" fmla="*/ 15036 w 148590"/>
              <a:gd name="T17" fmla="*/ 74167 h 123825"/>
              <a:gd name="T18" fmla="*/ 14596 w 148590"/>
              <a:gd name="T19" fmla="*/ 83184 h 123825"/>
              <a:gd name="T20" fmla="*/ 3878 w 148590"/>
              <a:gd name="T21" fmla="*/ 86105 h 123825"/>
              <a:gd name="T22" fmla="*/ 13476 w 148590"/>
              <a:gd name="T23" fmla="*/ 101599 h 123825"/>
              <a:gd name="T24" fmla="*/ 21755 w 148590"/>
              <a:gd name="T25" fmla="*/ 100075 h 123825"/>
              <a:gd name="T26" fmla="*/ 67828 w 148590"/>
              <a:gd name="T27" fmla="*/ 94487 h 123825"/>
              <a:gd name="T28" fmla="*/ 68843 w 148590"/>
              <a:gd name="T29" fmla="*/ 87248 h 123825"/>
              <a:gd name="T30" fmla="*/ 67719 w 148590"/>
              <a:gd name="T31" fmla="*/ 80644 h 123825"/>
              <a:gd name="T32" fmla="*/ 69976 w 148590"/>
              <a:gd name="T33" fmla="*/ 72262 h 123825"/>
              <a:gd name="T34" fmla="*/ 61663 w 148590"/>
              <a:gd name="T35" fmla="*/ 96138 h 123825"/>
              <a:gd name="T36" fmla="*/ 104404 w 148590"/>
              <a:gd name="T37" fmla="*/ 69087 h 123825"/>
              <a:gd name="T38" fmla="*/ 72029 w 148590"/>
              <a:gd name="T39" fmla="*/ 86867 h 123825"/>
              <a:gd name="T40" fmla="*/ 88463 w 148590"/>
              <a:gd name="T41" fmla="*/ 82930 h 123825"/>
              <a:gd name="T42" fmla="*/ 84345 w 148590"/>
              <a:gd name="T43" fmla="*/ 79755 h 123825"/>
              <a:gd name="T44" fmla="*/ 81529 w 148590"/>
              <a:gd name="T45" fmla="*/ 74675 h 123825"/>
              <a:gd name="T46" fmla="*/ 116419 w 148590"/>
              <a:gd name="T47" fmla="*/ 70993 h 123825"/>
              <a:gd name="T48" fmla="*/ 86825 w 148590"/>
              <a:gd name="T49" fmla="*/ 72643 h 123825"/>
              <a:gd name="T50" fmla="*/ 122140 w 148590"/>
              <a:gd name="T51" fmla="*/ 83693 h 123825"/>
              <a:gd name="T52" fmla="*/ 145008 w 148590"/>
              <a:gd name="T53" fmla="*/ 86233 h 123825"/>
              <a:gd name="T54" fmla="*/ 116191 w 148590"/>
              <a:gd name="T55" fmla="*/ 71374 h 123825"/>
              <a:gd name="T56" fmla="*/ 41830 w 148590"/>
              <a:gd name="T57" fmla="*/ 60324 h 123825"/>
              <a:gd name="T58" fmla="*/ 32313 w 148590"/>
              <a:gd name="T59" fmla="*/ 65404 h 123825"/>
              <a:gd name="T60" fmla="*/ 72426 w 148590"/>
              <a:gd name="T61" fmla="*/ 70484 h 123825"/>
              <a:gd name="T62" fmla="*/ 103495 w 148590"/>
              <a:gd name="T63" fmla="*/ 68706 h 123825"/>
              <a:gd name="T64" fmla="*/ 85503 w 148590"/>
              <a:gd name="T65" fmla="*/ 62737 h 123825"/>
              <a:gd name="T66" fmla="*/ 43151 w 148590"/>
              <a:gd name="T67" fmla="*/ 60324 h 123825"/>
              <a:gd name="T68" fmla="*/ 80860 w 148590"/>
              <a:gd name="T69" fmla="*/ 15874 h 123825"/>
              <a:gd name="T70" fmla="*/ 80381 w 148590"/>
              <a:gd name="T71" fmla="*/ 23113 h 123825"/>
              <a:gd name="T72" fmla="*/ 87091 w 148590"/>
              <a:gd name="T73" fmla="*/ 44195 h 123825"/>
              <a:gd name="T74" fmla="*/ 96862 w 148590"/>
              <a:gd name="T75" fmla="*/ 59054 h 123825"/>
              <a:gd name="T76" fmla="*/ 103459 w 148590"/>
              <a:gd name="T77" fmla="*/ 64642 h 123825"/>
              <a:gd name="T78" fmla="*/ 120058 w 148590"/>
              <a:gd name="T79" fmla="*/ 47625 h 123825"/>
              <a:gd name="T80" fmla="*/ 119250 w 148590"/>
              <a:gd name="T81" fmla="*/ 26035 h 123825"/>
              <a:gd name="T82" fmla="*/ 102138 w 148590"/>
              <a:gd name="T83" fmla="*/ 18542 h 123825"/>
              <a:gd name="T84" fmla="*/ 88346 w 148590"/>
              <a:gd name="T85" fmla="*/ 3429 h 123825"/>
              <a:gd name="T86" fmla="*/ 53147 w 148590"/>
              <a:gd name="T87" fmla="*/ 58673 h 123825"/>
              <a:gd name="T88" fmla="*/ 82831 w 148590"/>
              <a:gd name="T89" fmla="*/ 60832 h 123825"/>
              <a:gd name="T90" fmla="*/ 65629 w 148590"/>
              <a:gd name="T91" fmla="*/ 59181 h 123825"/>
              <a:gd name="T92" fmla="*/ 50588 w 148590"/>
              <a:gd name="T93" fmla="*/ 45211 h 123825"/>
              <a:gd name="T94" fmla="*/ 65980 w 148590"/>
              <a:gd name="T95" fmla="*/ 51561 h 123825"/>
              <a:gd name="T96" fmla="*/ 59910 w 148590"/>
              <a:gd name="T97" fmla="*/ 15366 h 123825"/>
              <a:gd name="T98" fmla="*/ 53309 w 148590"/>
              <a:gd name="T99" fmla="*/ 22224 h 123825"/>
              <a:gd name="T100" fmla="*/ 54904 w 148590"/>
              <a:gd name="T101" fmla="*/ 36067 h 123825"/>
              <a:gd name="T102" fmla="*/ 36937 w 148590"/>
              <a:gd name="T103" fmla="*/ 45084 h 123825"/>
              <a:gd name="T104" fmla="*/ 43231 w 148590"/>
              <a:gd name="T105" fmla="*/ 44576 h 123825"/>
              <a:gd name="T106" fmla="*/ 69946 w 148590"/>
              <a:gd name="T107" fmla="*/ 37591 h 123825"/>
              <a:gd name="T108" fmla="*/ 65782 w 148590"/>
              <a:gd name="T109" fmla="*/ 34797 h 123825"/>
              <a:gd name="T110" fmla="*/ 61069 w 148590"/>
              <a:gd name="T111" fmla="*/ 19811 h 123825"/>
              <a:gd name="T112" fmla="*/ 70905 w 148590"/>
              <a:gd name="T113" fmla="*/ 34416 h 123825"/>
              <a:gd name="T114" fmla="*/ 74110 w 148590"/>
              <a:gd name="T115" fmla="*/ 33400 h 12382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6" name="object 542"/>
          <p:cNvSpPr>
            <a:spLocks/>
          </p:cNvSpPr>
          <p:nvPr/>
        </p:nvSpPr>
        <p:spPr bwMode="auto">
          <a:xfrm>
            <a:off x="295275" y="577850"/>
            <a:ext cx="39688" cy="19050"/>
          </a:xfrm>
          <a:custGeom>
            <a:avLst/>
            <a:gdLst>
              <a:gd name="T0" fmla="*/ 5069 w 40004"/>
              <a:gd name="T1" fmla="*/ 11736 h 20320"/>
              <a:gd name="T2" fmla="*/ 0 w 40004"/>
              <a:gd name="T3" fmla="*/ 14517 h 20320"/>
              <a:gd name="T4" fmla="*/ 2172 w 40004"/>
              <a:gd name="T5" fmla="*/ 14820 h 20320"/>
              <a:gd name="T6" fmla="*/ 15352 w 40004"/>
              <a:gd name="T7" fmla="*/ 15485 h 20320"/>
              <a:gd name="T8" fmla="*/ 18437 w 40004"/>
              <a:gd name="T9" fmla="*/ 15365 h 20320"/>
              <a:gd name="T10" fmla="*/ 20031 w 40004"/>
              <a:gd name="T11" fmla="*/ 15274 h 20320"/>
              <a:gd name="T12" fmla="*/ 21667 w 40004"/>
              <a:gd name="T13" fmla="*/ 15153 h 20320"/>
              <a:gd name="T14" fmla="*/ 22169 w 40004"/>
              <a:gd name="T15" fmla="*/ 14730 h 20320"/>
              <a:gd name="T16" fmla="*/ 23806 w 40004"/>
              <a:gd name="T17" fmla="*/ 13520 h 20320"/>
              <a:gd name="T18" fmla="*/ 25366 w 40004"/>
              <a:gd name="T19" fmla="*/ 12521 h 20320"/>
              <a:gd name="T20" fmla="*/ 8957 w 40004"/>
              <a:gd name="T21" fmla="*/ 12521 h 20320"/>
              <a:gd name="T22" fmla="*/ 8421 w 40004"/>
              <a:gd name="T23" fmla="*/ 12492 h 20320"/>
              <a:gd name="T24" fmla="*/ 7240 w 40004"/>
              <a:gd name="T25" fmla="*/ 12310 h 20320"/>
              <a:gd name="T26" fmla="*/ 5826 w 40004"/>
              <a:gd name="T27" fmla="*/ 11978 h 20320"/>
              <a:gd name="T28" fmla="*/ 5069 w 40004"/>
              <a:gd name="T29" fmla="*/ 11736 h 20320"/>
              <a:gd name="T30" fmla="*/ 21688 w 40004"/>
              <a:gd name="T31" fmla="*/ 15153 h 20320"/>
              <a:gd name="T32" fmla="*/ 31650 w 40004"/>
              <a:gd name="T33" fmla="*/ 0 h 20320"/>
              <a:gd name="T34" fmla="*/ 30705 w 40004"/>
              <a:gd name="T35" fmla="*/ 0 h 20320"/>
              <a:gd name="T36" fmla="*/ 29744 w 40004"/>
              <a:gd name="T37" fmla="*/ 61 h 20320"/>
              <a:gd name="T38" fmla="*/ 29333 w 40004"/>
              <a:gd name="T39" fmla="*/ 120 h 20320"/>
              <a:gd name="T40" fmla="*/ 29177 w 40004"/>
              <a:gd name="T41" fmla="*/ 212 h 20320"/>
              <a:gd name="T42" fmla="*/ 28161 w 40004"/>
              <a:gd name="T43" fmla="*/ 697 h 20320"/>
              <a:gd name="T44" fmla="*/ 15272 w 40004"/>
              <a:gd name="T45" fmla="*/ 4506 h 20320"/>
              <a:gd name="T46" fmla="*/ 15241 w 40004"/>
              <a:gd name="T47" fmla="*/ 5384 h 20320"/>
              <a:gd name="T48" fmla="*/ 13101 w 40004"/>
              <a:gd name="T49" fmla="*/ 9134 h 20320"/>
              <a:gd name="T50" fmla="*/ 13053 w 40004"/>
              <a:gd name="T51" fmla="*/ 9656 h 20320"/>
              <a:gd name="T52" fmla="*/ 9447 w 40004"/>
              <a:gd name="T53" fmla="*/ 12521 h 20320"/>
              <a:gd name="T54" fmla="*/ 25366 w 40004"/>
              <a:gd name="T55" fmla="*/ 12521 h 20320"/>
              <a:gd name="T56" fmla="*/ 26447 w 40004"/>
              <a:gd name="T57" fmla="*/ 11857 h 20320"/>
              <a:gd name="T58" fmla="*/ 28074 w 40004"/>
              <a:gd name="T59" fmla="*/ 10978 h 20320"/>
              <a:gd name="T60" fmla="*/ 30836 w 40004"/>
              <a:gd name="T61" fmla="*/ 9656 h 20320"/>
              <a:gd name="T62" fmla="*/ 31884 w 40004"/>
              <a:gd name="T63" fmla="*/ 9225 h 20320"/>
              <a:gd name="T64" fmla="*/ 32365 w 40004"/>
              <a:gd name="T65" fmla="*/ 9225 h 20320"/>
              <a:gd name="T66" fmla="*/ 33399 w 40004"/>
              <a:gd name="T67" fmla="*/ 8620 h 20320"/>
              <a:gd name="T68" fmla="*/ 37711 w 40004"/>
              <a:gd name="T69" fmla="*/ 3600 h 20320"/>
              <a:gd name="T70" fmla="*/ 37209 w 40004"/>
              <a:gd name="T71" fmla="*/ 3297 h 20320"/>
              <a:gd name="T72" fmla="*/ 31696 w 40004"/>
              <a:gd name="T73" fmla="*/ 1754 h 20320"/>
              <a:gd name="T74" fmla="*/ 38155 w 40004"/>
              <a:gd name="T75" fmla="*/ 1754 h 20320"/>
              <a:gd name="T76" fmla="*/ 32217 w 40004"/>
              <a:gd name="T77" fmla="*/ 32 h 20320"/>
              <a:gd name="T78" fmla="*/ 31650 w 40004"/>
              <a:gd name="T79" fmla="*/ 0 h 20320"/>
              <a:gd name="T80" fmla="*/ 31524 w 40004"/>
              <a:gd name="T81" fmla="*/ 9656 h 20320"/>
              <a:gd name="T82" fmla="*/ 31237 w 40004"/>
              <a:gd name="T83" fmla="*/ 9799 h 20320"/>
              <a:gd name="T84" fmla="*/ 31505 w 40004"/>
              <a:gd name="T85" fmla="*/ 9679 h 20320"/>
              <a:gd name="T86" fmla="*/ 31524 w 40004"/>
              <a:gd name="T87" fmla="*/ 9656 h 20320"/>
              <a:gd name="T88" fmla="*/ 32365 w 40004"/>
              <a:gd name="T89" fmla="*/ 9225 h 20320"/>
              <a:gd name="T90" fmla="*/ 31884 w 40004"/>
              <a:gd name="T91" fmla="*/ 9225 h 20320"/>
              <a:gd name="T92" fmla="*/ 31524 w 40004"/>
              <a:gd name="T93" fmla="*/ 9656 h 20320"/>
              <a:gd name="T94" fmla="*/ 32365 w 40004"/>
              <a:gd name="T95" fmla="*/ 9225 h 20320"/>
              <a:gd name="T96" fmla="*/ 38155 w 40004"/>
              <a:gd name="T97" fmla="*/ 1754 h 20320"/>
              <a:gd name="T98" fmla="*/ 31696 w 40004"/>
              <a:gd name="T99" fmla="*/ 1754 h 20320"/>
              <a:gd name="T100" fmla="*/ 32373 w 40004"/>
              <a:gd name="T101" fmla="*/ 1815 h 20320"/>
              <a:gd name="T102" fmla="*/ 33097 w 40004"/>
              <a:gd name="T103" fmla="*/ 1906 h 20320"/>
              <a:gd name="T104" fmla="*/ 37711 w 40004"/>
              <a:gd name="T105" fmla="*/ 3600 h 20320"/>
              <a:gd name="T106" fmla="*/ 38068 w 40004"/>
              <a:gd name="T107" fmla="*/ 2178 h 20320"/>
              <a:gd name="T108" fmla="*/ 38155 w 40004"/>
              <a:gd name="T109" fmla="*/ 1754 h 203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lnTo>
                  <a:pt x="32540" y="12500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7" name="object 543"/>
          <p:cNvSpPr>
            <a:spLocks/>
          </p:cNvSpPr>
          <p:nvPr/>
        </p:nvSpPr>
        <p:spPr bwMode="auto">
          <a:xfrm>
            <a:off x="228600" y="595313"/>
            <a:ext cx="90488" cy="34925"/>
          </a:xfrm>
          <a:custGeom>
            <a:avLst/>
            <a:gdLst>
              <a:gd name="T0" fmla="*/ 1154 w 90170"/>
              <a:gd name="T1" fmla="*/ 28609 h 34290"/>
              <a:gd name="T2" fmla="*/ 5014 w 90170"/>
              <a:gd name="T3" fmla="*/ 30126 h 34290"/>
              <a:gd name="T4" fmla="*/ 42265 w 90170"/>
              <a:gd name="T5" fmla="*/ 36404 h 34290"/>
              <a:gd name="T6" fmla="*/ 47409 w 90170"/>
              <a:gd name="T7" fmla="*/ 36193 h 34290"/>
              <a:gd name="T8" fmla="*/ 47236 w 90170"/>
              <a:gd name="T9" fmla="*/ 31602 h 34290"/>
              <a:gd name="T10" fmla="*/ 65381 w 90170"/>
              <a:gd name="T11" fmla="*/ 25070 h 34290"/>
              <a:gd name="T12" fmla="*/ 65564 w 90170"/>
              <a:gd name="T13" fmla="*/ 22754 h 34290"/>
              <a:gd name="T14" fmla="*/ 3382 w 90170"/>
              <a:gd name="T15" fmla="*/ 22668 h 34290"/>
              <a:gd name="T16" fmla="*/ 1234 w 90170"/>
              <a:gd name="T17" fmla="*/ 22036 h 34290"/>
              <a:gd name="T18" fmla="*/ 65381 w 90170"/>
              <a:gd name="T19" fmla="*/ 25070 h 34290"/>
              <a:gd name="T20" fmla="*/ 65381 w 90170"/>
              <a:gd name="T21" fmla="*/ 25239 h 34290"/>
              <a:gd name="T22" fmla="*/ 8806 w 90170"/>
              <a:gd name="T23" fmla="*/ 0 h 34290"/>
              <a:gd name="T24" fmla="*/ 8418 w 90170"/>
              <a:gd name="T25" fmla="*/ 1769 h 34290"/>
              <a:gd name="T26" fmla="*/ 8430 w 90170"/>
              <a:gd name="T27" fmla="*/ 6320 h 34290"/>
              <a:gd name="T28" fmla="*/ 8982 w 90170"/>
              <a:gd name="T29" fmla="*/ 9142 h 34290"/>
              <a:gd name="T30" fmla="*/ 9467 w 90170"/>
              <a:gd name="T31" fmla="*/ 12473 h 34290"/>
              <a:gd name="T32" fmla="*/ 9455 w 90170"/>
              <a:gd name="T33" fmla="*/ 17908 h 34290"/>
              <a:gd name="T34" fmla="*/ 65564 w 90170"/>
              <a:gd name="T35" fmla="*/ 22754 h 34290"/>
              <a:gd name="T36" fmla="*/ 22042 w 90170"/>
              <a:gd name="T37" fmla="*/ 17150 h 34290"/>
              <a:gd name="T38" fmla="*/ 12712 w 90170"/>
              <a:gd name="T39" fmla="*/ 10323 h 34290"/>
              <a:gd name="T40" fmla="*/ 16755 w 90170"/>
              <a:gd name="T41" fmla="*/ 3288 h 34290"/>
              <a:gd name="T42" fmla="*/ 16537 w 90170"/>
              <a:gd name="T43" fmla="*/ 1558 h 34290"/>
              <a:gd name="T44" fmla="*/ 15546 w 90170"/>
              <a:gd name="T45" fmla="*/ 421 h 34290"/>
              <a:gd name="T46" fmla="*/ 11721 w 90170"/>
              <a:gd name="T47" fmla="*/ 168 h 34290"/>
              <a:gd name="T48" fmla="*/ 8806 w 90170"/>
              <a:gd name="T49" fmla="*/ 0 h 34290"/>
              <a:gd name="T50" fmla="*/ 75153 w 90170"/>
              <a:gd name="T51" fmla="*/ 15758 h 34290"/>
              <a:gd name="T52" fmla="*/ 76553 w 90170"/>
              <a:gd name="T53" fmla="*/ 15885 h 34290"/>
              <a:gd name="T54" fmla="*/ 82372 w 90170"/>
              <a:gd name="T55" fmla="*/ 18160 h 34290"/>
              <a:gd name="T56" fmla="*/ 85919 w 90170"/>
              <a:gd name="T57" fmla="*/ 18791 h 34290"/>
              <a:gd name="T58" fmla="*/ 88950 w 90170"/>
              <a:gd name="T59" fmla="*/ 17908 h 34290"/>
              <a:gd name="T60" fmla="*/ 90483 w 90170"/>
              <a:gd name="T61" fmla="*/ 16096 h 34290"/>
              <a:gd name="T62" fmla="*/ 22089 w 90170"/>
              <a:gd name="T63" fmla="*/ 1011 h 34290"/>
              <a:gd name="T64" fmla="*/ 25634 w 90170"/>
              <a:gd name="T65" fmla="*/ 5139 h 34290"/>
              <a:gd name="T66" fmla="*/ 29316 w 90170"/>
              <a:gd name="T67" fmla="*/ 11881 h 34290"/>
              <a:gd name="T68" fmla="*/ 69249 w 90170"/>
              <a:gd name="T69" fmla="*/ 17150 h 34290"/>
              <a:gd name="T70" fmla="*/ 71049 w 90170"/>
              <a:gd name="T71" fmla="*/ 16306 h 34290"/>
              <a:gd name="T72" fmla="*/ 73358 w 90170"/>
              <a:gd name="T73" fmla="*/ 15844 h 34290"/>
              <a:gd name="T74" fmla="*/ 74444 w 90170"/>
              <a:gd name="T75" fmla="*/ 15758 h 34290"/>
              <a:gd name="T76" fmla="*/ 89842 w 90170"/>
              <a:gd name="T77" fmla="*/ 14747 h 34290"/>
              <a:gd name="T78" fmla="*/ 55338 w 90170"/>
              <a:gd name="T79" fmla="*/ 7795 h 34290"/>
              <a:gd name="T80" fmla="*/ 51992 w 90170"/>
              <a:gd name="T81" fmla="*/ 7163 h 34290"/>
              <a:gd name="T82" fmla="*/ 48028 w 90170"/>
              <a:gd name="T83" fmla="*/ 5858 h 34290"/>
              <a:gd name="T84" fmla="*/ 38789 w 90170"/>
              <a:gd name="T85" fmla="*/ 5815 h 34290"/>
              <a:gd name="T86" fmla="*/ 44093 w 90170"/>
              <a:gd name="T87" fmla="*/ 5646 h 34290"/>
              <a:gd name="T88" fmla="*/ 44330 w 90170"/>
              <a:gd name="T89" fmla="*/ 4214 h 34290"/>
              <a:gd name="T90" fmla="*/ 40224 w 90170"/>
              <a:gd name="T91" fmla="*/ 3370 h 34290"/>
              <a:gd name="T92" fmla="*/ 32772 w 90170"/>
              <a:gd name="T93" fmla="*/ 2360 h 34290"/>
              <a:gd name="T94" fmla="*/ 25472 w 90170"/>
              <a:gd name="T95" fmla="*/ 1389 h 34290"/>
              <a:gd name="T96" fmla="*/ 22089 w 90170"/>
              <a:gd name="T97" fmla="*/ 1011 h 34290"/>
              <a:gd name="T98" fmla="*/ 36679 w 90170"/>
              <a:gd name="T99" fmla="*/ 5646 h 34290"/>
              <a:gd name="T100" fmla="*/ 39944 w 90170"/>
              <a:gd name="T101" fmla="*/ 5858 h 34290"/>
              <a:gd name="T102" fmla="*/ 42464 w 90170"/>
              <a:gd name="T103" fmla="*/ 5815 h 34290"/>
              <a:gd name="T104" fmla="*/ 44093 w 90170"/>
              <a:gd name="T105" fmla="*/ 5646 h 34290"/>
              <a:gd name="T106" fmla="*/ 45170 w 90170"/>
              <a:gd name="T107" fmla="*/ 5478 h 34290"/>
              <a:gd name="T108" fmla="*/ 42464 w 90170"/>
              <a:gd name="T109" fmla="*/ 5815 h 34290"/>
              <a:gd name="T110" fmla="*/ 48028 w 90170"/>
              <a:gd name="T111" fmla="*/ 5858 h 34290"/>
              <a:gd name="T112" fmla="*/ 46604 w 90170"/>
              <a:gd name="T113" fmla="*/ 5225 h 34290"/>
              <a:gd name="T114" fmla="*/ 40224 w 90170"/>
              <a:gd name="T115" fmla="*/ 3370 h 34290"/>
              <a:gd name="T116" fmla="*/ 42184 w 90170"/>
              <a:gd name="T117" fmla="*/ 3288 h 3429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8" name="object 544"/>
          <p:cNvSpPr>
            <a:spLocks/>
          </p:cNvSpPr>
          <p:nvPr/>
        </p:nvSpPr>
        <p:spPr bwMode="auto">
          <a:xfrm>
            <a:off x="284163" y="584200"/>
            <a:ext cx="12700" cy="11113"/>
          </a:xfrm>
          <a:custGeom>
            <a:avLst/>
            <a:gdLst>
              <a:gd name="T0" fmla="*/ 7719 w 12700"/>
              <a:gd name="T1" fmla="*/ 8840 h 10795"/>
              <a:gd name="T2" fmla="*/ 793 w 12700"/>
              <a:gd name="T3" fmla="*/ 8840 h 10795"/>
              <a:gd name="T4" fmla="*/ 597 w 12700"/>
              <a:gd name="T5" fmla="*/ 9060 h 10795"/>
              <a:gd name="T6" fmla="*/ 0 w 12700"/>
              <a:gd name="T7" fmla="*/ 9542 h 10795"/>
              <a:gd name="T8" fmla="*/ 471 w 12700"/>
              <a:gd name="T9" fmla="*/ 9807 h 10795"/>
              <a:gd name="T10" fmla="*/ 1023 w 12700"/>
              <a:gd name="T11" fmla="*/ 10027 h 10795"/>
              <a:gd name="T12" fmla="*/ 2403 w 12700"/>
              <a:gd name="T13" fmla="*/ 10640 h 10795"/>
              <a:gd name="T14" fmla="*/ 5151 w 12700"/>
              <a:gd name="T15" fmla="*/ 11654 h 10795"/>
              <a:gd name="T16" fmla="*/ 6209 w 12700"/>
              <a:gd name="T17" fmla="*/ 11960 h 10795"/>
              <a:gd name="T18" fmla="*/ 6451 w 12700"/>
              <a:gd name="T19" fmla="*/ 11300 h 10795"/>
              <a:gd name="T20" fmla="*/ 7129 w 12700"/>
              <a:gd name="T21" fmla="*/ 9807 h 10795"/>
              <a:gd name="T22" fmla="*/ 7313 w 12700"/>
              <a:gd name="T23" fmla="*/ 9454 h 10795"/>
              <a:gd name="T24" fmla="*/ 7719 w 12700"/>
              <a:gd name="T25" fmla="*/ 8840 h 10795"/>
              <a:gd name="T26" fmla="*/ 653 w 12700"/>
              <a:gd name="T27" fmla="*/ 8962 h 10795"/>
              <a:gd name="T28" fmla="*/ 11764 w 12700"/>
              <a:gd name="T29" fmla="*/ 0 h 10795"/>
              <a:gd name="T30" fmla="*/ 653 w 12700"/>
              <a:gd name="T31" fmla="*/ 8962 h 10795"/>
              <a:gd name="T32" fmla="*/ 793 w 12700"/>
              <a:gd name="T33" fmla="*/ 8840 h 10795"/>
              <a:gd name="T34" fmla="*/ 7719 w 12700"/>
              <a:gd name="T35" fmla="*/ 8840 h 10795"/>
              <a:gd name="T36" fmla="*/ 12385 w 12700"/>
              <a:gd name="T37" fmla="*/ 4882 h 10795"/>
              <a:gd name="T38" fmla="*/ 11959 w 12700"/>
              <a:gd name="T39" fmla="*/ 2374 h 10795"/>
              <a:gd name="T40" fmla="*/ 11833 w 12700"/>
              <a:gd name="T41" fmla="*/ 1406 h 10795"/>
              <a:gd name="T42" fmla="*/ 11764 w 12700"/>
              <a:gd name="T43" fmla="*/ 0 h 1079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89" name="object 545"/>
          <p:cNvSpPr>
            <a:spLocks/>
          </p:cNvSpPr>
          <p:nvPr/>
        </p:nvSpPr>
        <p:spPr bwMode="auto">
          <a:xfrm>
            <a:off x="296863" y="585788"/>
            <a:ext cx="0" cy="1587"/>
          </a:xfrm>
          <a:custGeom>
            <a:avLst/>
            <a:gdLst>
              <a:gd name="T0" fmla="*/ 0 w 635"/>
              <a:gd name="T1" fmla="*/ 0 h 634"/>
            </a:gdLst>
            <a:ahLst/>
            <a:cxnLst>
              <a:cxn ang="0">
                <a:pos x="T0" y="T1"/>
              </a:cxn>
            </a:cxnLst>
            <a:rect l="0" t="0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0" name="object 546"/>
          <p:cNvSpPr>
            <a:spLocks/>
          </p:cNvSpPr>
          <p:nvPr/>
        </p:nvSpPr>
        <p:spPr bwMode="auto">
          <a:xfrm>
            <a:off x="304800" y="635000"/>
            <a:ext cx="87313" cy="36513"/>
          </a:xfrm>
          <a:custGeom>
            <a:avLst/>
            <a:gdLst>
              <a:gd name="T0" fmla="*/ 52171 w 86360"/>
              <a:gd name="T1" fmla="*/ 0 h 36829"/>
              <a:gd name="T2" fmla="*/ 52340 w 86360"/>
              <a:gd name="T3" fmla="*/ 188 h 36829"/>
              <a:gd name="T4" fmla="*/ 52171 w 86360"/>
              <a:gd name="T5" fmla="*/ 0 h 36829"/>
              <a:gd name="T6" fmla="*/ 37717 w 86360"/>
              <a:gd name="T7" fmla="*/ 10289 h 36829"/>
              <a:gd name="T8" fmla="*/ 23571 w 86360"/>
              <a:gd name="T9" fmla="*/ 15659 h 36829"/>
              <a:gd name="T10" fmla="*/ 21772 w 86360"/>
              <a:gd name="T11" fmla="*/ 16984 h 36829"/>
              <a:gd name="T12" fmla="*/ 0 w 86360"/>
              <a:gd name="T13" fmla="*/ 27539 h 36829"/>
              <a:gd name="T14" fmla="*/ 84 w 86360"/>
              <a:gd name="T15" fmla="*/ 27915 h 36829"/>
              <a:gd name="T16" fmla="*/ 11294 w 86360"/>
              <a:gd name="T17" fmla="*/ 30035 h 36829"/>
              <a:gd name="T18" fmla="*/ 13601 w 86360"/>
              <a:gd name="T19" fmla="*/ 30110 h 36829"/>
              <a:gd name="T20" fmla="*/ 40180 w 86360"/>
              <a:gd name="T21" fmla="*/ 34953 h 36829"/>
              <a:gd name="T22" fmla="*/ 40793 w 86360"/>
              <a:gd name="T23" fmla="*/ 34990 h 36829"/>
              <a:gd name="T24" fmla="*/ 52375 w 86360"/>
              <a:gd name="T25" fmla="*/ 25118 h 36829"/>
              <a:gd name="T26" fmla="*/ 53120 w 86360"/>
              <a:gd name="T27" fmla="*/ 23869 h 36829"/>
              <a:gd name="T28" fmla="*/ 69342 w 86360"/>
              <a:gd name="T29" fmla="*/ 11234 h 36829"/>
              <a:gd name="T30" fmla="*/ 70616 w 86360"/>
              <a:gd name="T31" fmla="*/ 11008 h 36829"/>
              <a:gd name="T32" fmla="*/ 72670 w 86360"/>
              <a:gd name="T33" fmla="*/ 10516 h 36829"/>
              <a:gd name="T34" fmla="*/ 73358 w 86360"/>
              <a:gd name="T35" fmla="*/ 10327 h 36829"/>
              <a:gd name="T36" fmla="*/ 38005 w 86360"/>
              <a:gd name="T37" fmla="*/ 10327 h 36829"/>
              <a:gd name="T38" fmla="*/ 37717 w 86360"/>
              <a:gd name="T39" fmla="*/ 10289 h 36829"/>
              <a:gd name="T40" fmla="*/ 44494 w 86360"/>
              <a:gd name="T41" fmla="*/ 7111 h 36829"/>
              <a:gd name="T42" fmla="*/ 43798 w 86360"/>
              <a:gd name="T43" fmla="*/ 7566 h 36829"/>
              <a:gd name="T44" fmla="*/ 41490 w 86360"/>
              <a:gd name="T45" fmla="*/ 8814 h 36829"/>
              <a:gd name="T46" fmla="*/ 39807 w 86360"/>
              <a:gd name="T47" fmla="*/ 9608 h 36829"/>
              <a:gd name="T48" fmla="*/ 38906 w 86360"/>
              <a:gd name="T49" fmla="*/ 9949 h 36829"/>
              <a:gd name="T50" fmla="*/ 38005 w 86360"/>
              <a:gd name="T51" fmla="*/ 10327 h 36829"/>
              <a:gd name="T52" fmla="*/ 78510 w 86360"/>
              <a:gd name="T53" fmla="*/ 8587 h 36829"/>
              <a:gd name="T54" fmla="*/ 81073 w 86360"/>
              <a:gd name="T55" fmla="*/ 7490 h 36829"/>
              <a:gd name="T56" fmla="*/ 51764 w 86360"/>
              <a:gd name="T57" fmla="*/ 7490 h 36829"/>
              <a:gd name="T58" fmla="*/ 48147 w 86360"/>
              <a:gd name="T59" fmla="*/ 7414 h 36829"/>
              <a:gd name="T60" fmla="*/ 46344 w 86360"/>
              <a:gd name="T61" fmla="*/ 7301 h 36829"/>
              <a:gd name="T62" fmla="*/ 44494 w 86360"/>
              <a:gd name="T63" fmla="*/ 7111 h 36829"/>
              <a:gd name="T64" fmla="*/ 82283 w 86360"/>
              <a:gd name="T65" fmla="*/ 908 h 36829"/>
              <a:gd name="T66" fmla="*/ 51764 w 86360"/>
              <a:gd name="T67" fmla="*/ 7490 h 36829"/>
              <a:gd name="T68" fmla="*/ 81073 w 86360"/>
              <a:gd name="T69" fmla="*/ 7490 h 36829"/>
              <a:gd name="T70" fmla="*/ 89753 w 86360"/>
              <a:gd name="T71" fmla="*/ 2534 h 36829"/>
              <a:gd name="T72" fmla="*/ 87173 w 86360"/>
              <a:gd name="T73" fmla="*/ 2534 h 36829"/>
              <a:gd name="T74" fmla="*/ 86477 w 86360"/>
              <a:gd name="T75" fmla="*/ 2459 h 36829"/>
              <a:gd name="T76" fmla="*/ 82896 w 86360"/>
              <a:gd name="T77" fmla="*/ 1287 h 36829"/>
              <a:gd name="T78" fmla="*/ 82283 w 86360"/>
              <a:gd name="T79" fmla="*/ 908 h 36829"/>
              <a:gd name="T80" fmla="*/ 90093 w 86360"/>
              <a:gd name="T81" fmla="*/ 2233 h 36829"/>
              <a:gd name="T82" fmla="*/ 89349 w 86360"/>
              <a:gd name="T83" fmla="*/ 2421 h 36829"/>
              <a:gd name="T84" fmla="*/ 88615 w 86360"/>
              <a:gd name="T85" fmla="*/ 2496 h 36829"/>
              <a:gd name="T86" fmla="*/ 87870 w 86360"/>
              <a:gd name="T87" fmla="*/ 2534 h 36829"/>
              <a:gd name="T88" fmla="*/ 89753 w 86360"/>
              <a:gd name="T89" fmla="*/ 2534 h 36829"/>
              <a:gd name="T90" fmla="*/ 90023 w 86360"/>
              <a:gd name="T91" fmla="*/ 2345 h 36829"/>
              <a:gd name="T92" fmla="*/ 90093 w 86360"/>
              <a:gd name="T93" fmla="*/ 2233 h 3682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lnTo>
                  <a:pt x="86224" y="2311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1" name="object 547"/>
          <p:cNvSpPr>
            <a:spLocks/>
          </p:cNvSpPr>
          <p:nvPr/>
        </p:nvSpPr>
        <p:spPr bwMode="auto">
          <a:xfrm>
            <a:off x="265113" y="609600"/>
            <a:ext cx="68262" cy="52388"/>
          </a:xfrm>
          <a:custGeom>
            <a:avLst/>
            <a:gdLst>
              <a:gd name="T0" fmla="*/ 21493 w 68579"/>
              <a:gd name="T1" fmla="*/ 36708 h 52070"/>
              <a:gd name="T2" fmla="*/ 22192 w 68579"/>
              <a:gd name="T3" fmla="*/ 37791 h 52070"/>
              <a:gd name="T4" fmla="*/ 27589 w 68579"/>
              <a:gd name="T5" fmla="*/ 40801 h 52070"/>
              <a:gd name="T6" fmla="*/ 28785 w 68579"/>
              <a:gd name="T7" fmla="*/ 41001 h 52070"/>
              <a:gd name="T8" fmla="*/ 30106 w 68579"/>
              <a:gd name="T9" fmla="*/ 41123 h 52070"/>
              <a:gd name="T10" fmla="*/ 30760 w 68579"/>
              <a:gd name="T11" fmla="*/ 42245 h 52070"/>
              <a:gd name="T12" fmla="*/ 30192 w 68579"/>
              <a:gd name="T13" fmla="*/ 43449 h 52070"/>
              <a:gd name="T14" fmla="*/ 29835 w 68579"/>
              <a:gd name="T15" fmla="*/ 47180 h 52070"/>
              <a:gd name="T16" fmla="*/ 37816 w 68579"/>
              <a:gd name="T17" fmla="*/ 53076 h 52070"/>
              <a:gd name="T18" fmla="*/ 51092 w 68579"/>
              <a:gd name="T19" fmla="*/ 43648 h 52070"/>
              <a:gd name="T20" fmla="*/ 60777 w 68579"/>
              <a:gd name="T21" fmla="*/ 37190 h 52070"/>
              <a:gd name="T22" fmla="*/ 54626 w 68579"/>
              <a:gd name="T23" fmla="*/ 43648 h 52070"/>
              <a:gd name="T24" fmla="*/ 51633 w 68579"/>
              <a:gd name="T25" fmla="*/ 43729 h 52070"/>
              <a:gd name="T26" fmla="*/ 53484 w 68579"/>
              <a:gd name="T27" fmla="*/ 43809 h 52070"/>
              <a:gd name="T28" fmla="*/ 54626 w 68579"/>
              <a:gd name="T29" fmla="*/ 43648 h 52070"/>
              <a:gd name="T30" fmla="*/ 9572 w 68579"/>
              <a:gd name="T31" fmla="*/ 15928 h 52070"/>
              <a:gd name="T32" fmla="*/ 9843 w 68579"/>
              <a:gd name="T33" fmla="*/ 19136 h 52070"/>
              <a:gd name="T34" fmla="*/ 9764 w 68579"/>
              <a:gd name="T35" fmla="*/ 20380 h 52070"/>
              <a:gd name="T36" fmla="*/ 191 w 68579"/>
              <a:gd name="T37" fmla="*/ 30209 h 52070"/>
              <a:gd name="T38" fmla="*/ 15668 w 68579"/>
              <a:gd name="T39" fmla="*/ 37512 h 52070"/>
              <a:gd name="T40" fmla="*/ 19416 w 68579"/>
              <a:gd name="T41" fmla="*/ 37070 h 52070"/>
              <a:gd name="T42" fmla="*/ 60878 w 68579"/>
              <a:gd name="T43" fmla="*/ 36708 h 52070"/>
              <a:gd name="T44" fmla="*/ 61204 w 68579"/>
              <a:gd name="T45" fmla="*/ 34421 h 52070"/>
              <a:gd name="T46" fmla="*/ 60855 w 68579"/>
              <a:gd name="T47" fmla="*/ 27160 h 52070"/>
              <a:gd name="T48" fmla="*/ 67302 w 68579"/>
              <a:gd name="T49" fmla="*/ 24713 h 52070"/>
              <a:gd name="T50" fmla="*/ 27318 w 68579"/>
              <a:gd name="T51" fmla="*/ 9027 h 52070"/>
              <a:gd name="T52" fmla="*/ 24000 w 68579"/>
              <a:gd name="T53" fmla="*/ 8866 h 52070"/>
              <a:gd name="T54" fmla="*/ 61058 w 68579"/>
              <a:gd name="T55" fmla="*/ 27160 h 52070"/>
              <a:gd name="T56" fmla="*/ 62210 w 68579"/>
              <a:gd name="T57" fmla="*/ 27201 h 52070"/>
              <a:gd name="T58" fmla="*/ 36777 w 68579"/>
              <a:gd name="T59" fmla="*/ 0 h 52070"/>
              <a:gd name="T60" fmla="*/ 35389 w 68579"/>
              <a:gd name="T61" fmla="*/ 79 h 52070"/>
              <a:gd name="T62" fmla="*/ 27318 w 68579"/>
              <a:gd name="T63" fmla="*/ 9027 h 52070"/>
              <a:gd name="T64" fmla="*/ 59321 w 68579"/>
              <a:gd name="T65" fmla="*/ 8344 h 52070"/>
              <a:gd name="T66" fmla="*/ 57007 w 68579"/>
              <a:gd name="T67" fmla="*/ 6740 h 52070"/>
              <a:gd name="T68" fmla="*/ 55652 w 68579"/>
              <a:gd name="T69" fmla="*/ 5617 h 52070"/>
              <a:gd name="T70" fmla="*/ 54351 w 68579"/>
              <a:gd name="T71" fmla="*/ 4333 h 52070"/>
              <a:gd name="T72" fmla="*/ 53249 w 68579"/>
              <a:gd name="T73" fmla="*/ 2929 h 52070"/>
              <a:gd name="T74" fmla="*/ 42919 w 68579"/>
              <a:gd name="T75" fmla="*/ 1684 h 52070"/>
              <a:gd name="T76" fmla="*/ 37432 w 68579"/>
              <a:gd name="T77" fmla="*/ 40 h 52070"/>
              <a:gd name="T78" fmla="*/ 52027 w 68579"/>
              <a:gd name="T79" fmla="*/ 1042 h 52070"/>
              <a:gd name="T80" fmla="*/ 48393 w 68579"/>
              <a:gd name="T81" fmla="*/ 2648 h 52070"/>
              <a:gd name="T82" fmla="*/ 46543 w 68579"/>
              <a:gd name="T83" fmla="*/ 2929 h 52070"/>
              <a:gd name="T84" fmla="*/ 52525 w 68579"/>
              <a:gd name="T85" fmla="*/ 1884 h 5207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2" name="object 548"/>
          <p:cNvSpPr>
            <a:spLocks/>
          </p:cNvSpPr>
          <p:nvPr/>
        </p:nvSpPr>
        <p:spPr bwMode="auto">
          <a:xfrm>
            <a:off x="290513" y="579438"/>
            <a:ext cx="20637" cy="17462"/>
          </a:xfrm>
          <a:custGeom>
            <a:avLst/>
            <a:gdLst>
              <a:gd name="T0" fmla="*/ 8915 w 20954"/>
              <a:gd name="T1" fmla="*/ 0 h 17779"/>
              <a:gd name="T2" fmla="*/ 5466 w 20954"/>
              <a:gd name="T3" fmla="*/ 6339 h 17779"/>
              <a:gd name="T4" fmla="*/ 5582 w 20954"/>
              <a:gd name="T5" fmla="*/ 7323 h 17779"/>
              <a:gd name="T6" fmla="*/ 5950 w 20954"/>
              <a:gd name="T7" fmla="*/ 9180 h 17779"/>
              <a:gd name="T8" fmla="*/ 5550 w 20954"/>
              <a:gd name="T9" fmla="*/ 9364 h 17779"/>
              <a:gd name="T10" fmla="*/ 0 w 20954"/>
              <a:gd name="T11" fmla="*/ 15557 h 17779"/>
              <a:gd name="T12" fmla="*/ 1038 w 20954"/>
              <a:gd name="T13" fmla="*/ 15557 h 17779"/>
              <a:gd name="T14" fmla="*/ 1958 w 20954"/>
              <a:gd name="T15" fmla="*/ 15630 h 17779"/>
              <a:gd name="T16" fmla="*/ 3396 w 20954"/>
              <a:gd name="T17" fmla="*/ 15848 h 17779"/>
              <a:gd name="T18" fmla="*/ 4586 w 20954"/>
              <a:gd name="T19" fmla="*/ 16140 h 17779"/>
              <a:gd name="T20" fmla="*/ 5247 w 20954"/>
              <a:gd name="T21" fmla="*/ 15266 h 17779"/>
              <a:gd name="T22" fmla="*/ 5658 w 20954"/>
              <a:gd name="T23" fmla="*/ 14901 h 17779"/>
              <a:gd name="T24" fmla="*/ 6026 w 20954"/>
              <a:gd name="T25" fmla="*/ 14535 h 17779"/>
              <a:gd name="T26" fmla="*/ 7342 w 20954"/>
              <a:gd name="T27" fmla="*/ 13662 h 17779"/>
              <a:gd name="T28" fmla="*/ 7732 w 20954"/>
              <a:gd name="T29" fmla="*/ 13444 h 17779"/>
              <a:gd name="T30" fmla="*/ 8991 w 20954"/>
              <a:gd name="T31" fmla="*/ 12897 h 17779"/>
              <a:gd name="T32" fmla="*/ 9542 w 20954"/>
              <a:gd name="T33" fmla="*/ 12751 h 17779"/>
              <a:gd name="T34" fmla="*/ 16228 w 20954"/>
              <a:gd name="T35" fmla="*/ 12751 h 17779"/>
              <a:gd name="T36" fmla="*/ 16347 w 20954"/>
              <a:gd name="T37" fmla="*/ 12642 h 17779"/>
              <a:gd name="T38" fmla="*/ 17343 w 20954"/>
              <a:gd name="T39" fmla="*/ 9617 h 17779"/>
              <a:gd name="T40" fmla="*/ 17970 w 20954"/>
              <a:gd name="T41" fmla="*/ 8706 h 17779"/>
              <a:gd name="T42" fmla="*/ 18457 w 20954"/>
              <a:gd name="T43" fmla="*/ 7833 h 17779"/>
              <a:gd name="T44" fmla="*/ 18825 w 20954"/>
              <a:gd name="T45" fmla="*/ 7068 h 17779"/>
              <a:gd name="T46" fmla="*/ 19117 w 20954"/>
              <a:gd name="T47" fmla="*/ 6339 h 17779"/>
              <a:gd name="T48" fmla="*/ 19453 w 20954"/>
              <a:gd name="T49" fmla="*/ 5064 h 17779"/>
              <a:gd name="T50" fmla="*/ 19345 w 20954"/>
              <a:gd name="T51" fmla="*/ 3497 h 17779"/>
              <a:gd name="T52" fmla="*/ 11792 w 20954"/>
              <a:gd name="T53" fmla="*/ 764 h 17779"/>
              <a:gd name="T54" fmla="*/ 10949 w 20954"/>
              <a:gd name="T55" fmla="*/ 437 h 17779"/>
              <a:gd name="T56" fmla="*/ 10202 w 20954"/>
              <a:gd name="T57" fmla="*/ 218 h 17779"/>
              <a:gd name="T58" fmla="*/ 9499 w 20954"/>
              <a:gd name="T59" fmla="*/ 73 h 17779"/>
              <a:gd name="T60" fmla="*/ 8915 w 20954"/>
              <a:gd name="T61" fmla="*/ 0 h 17779"/>
              <a:gd name="T62" fmla="*/ 16228 w 20954"/>
              <a:gd name="T63" fmla="*/ 12751 h 17779"/>
              <a:gd name="T64" fmla="*/ 9542 w 20954"/>
              <a:gd name="T65" fmla="*/ 12751 h 17779"/>
              <a:gd name="T66" fmla="*/ 10278 w 20954"/>
              <a:gd name="T67" fmla="*/ 13043 h 17779"/>
              <a:gd name="T68" fmla="*/ 10981 w 20954"/>
              <a:gd name="T69" fmla="*/ 13261 h 17779"/>
              <a:gd name="T70" fmla="*/ 11652 w 20954"/>
              <a:gd name="T71" fmla="*/ 13444 h 17779"/>
              <a:gd name="T72" fmla="*/ 12798 w 20954"/>
              <a:gd name="T73" fmla="*/ 13662 h 17779"/>
              <a:gd name="T74" fmla="*/ 13318 w 20954"/>
              <a:gd name="T75" fmla="*/ 13699 h 17779"/>
              <a:gd name="T76" fmla="*/ 13795 w 20954"/>
              <a:gd name="T77" fmla="*/ 13699 h 17779"/>
              <a:gd name="T78" fmla="*/ 14238 w 20954"/>
              <a:gd name="T79" fmla="*/ 13662 h 17779"/>
              <a:gd name="T80" fmla="*/ 14973 w 20954"/>
              <a:gd name="T81" fmla="*/ 13517 h 17779"/>
              <a:gd name="T82" fmla="*/ 15612 w 20954"/>
              <a:gd name="T83" fmla="*/ 13226 h 17779"/>
              <a:gd name="T84" fmla="*/ 15904 w 20954"/>
              <a:gd name="T85" fmla="*/ 13043 h 17779"/>
              <a:gd name="T86" fmla="*/ 16228 w 20954"/>
              <a:gd name="T87" fmla="*/ 12751 h 17779"/>
              <a:gd name="T88" fmla="*/ 13643 w 20954"/>
              <a:gd name="T89" fmla="*/ 728 h 17779"/>
              <a:gd name="T90" fmla="*/ 12312 w 20954"/>
              <a:gd name="T91" fmla="*/ 728 h 17779"/>
              <a:gd name="T92" fmla="*/ 11792 w 20954"/>
              <a:gd name="T93" fmla="*/ 764 h 17779"/>
              <a:gd name="T94" fmla="*/ 14064 w 20954"/>
              <a:gd name="T95" fmla="*/ 764 h 17779"/>
              <a:gd name="T96" fmla="*/ 13643 w 20954"/>
              <a:gd name="T97" fmla="*/ 728 h 1777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3" name="object 549"/>
          <p:cNvSpPr>
            <a:spLocks/>
          </p:cNvSpPr>
          <p:nvPr/>
        </p:nvSpPr>
        <p:spPr bwMode="auto">
          <a:xfrm>
            <a:off x="244475" y="579438"/>
            <a:ext cx="73025" cy="23812"/>
          </a:xfrm>
          <a:custGeom>
            <a:avLst/>
            <a:gdLst>
              <a:gd name="T0" fmla="*/ 0 w 72389"/>
              <a:gd name="T1" fmla="*/ 0 h 24765"/>
              <a:gd name="T2" fmla="*/ 17745 w 72389"/>
              <a:gd name="T3" fmla="*/ 12551 h 24765"/>
              <a:gd name="T4" fmla="*/ 19137 w 72389"/>
              <a:gd name="T5" fmla="*/ 12951 h 24765"/>
              <a:gd name="T6" fmla="*/ 59200 w 72389"/>
              <a:gd name="T7" fmla="*/ 20112 h 24765"/>
              <a:gd name="T8" fmla="*/ 73288 w 72389"/>
              <a:gd name="T9" fmla="*/ 21151 h 24765"/>
              <a:gd name="T10" fmla="*/ 73341 w 72389"/>
              <a:gd name="T11" fmla="*/ 20112 h 24765"/>
              <a:gd name="T12" fmla="*/ 73444 w 72389"/>
              <a:gd name="T13" fmla="*/ 19712 h 24765"/>
              <a:gd name="T14" fmla="*/ 73610 w 72389"/>
              <a:gd name="T15" fmla="*/ 19243 h 24765"/>
              <a:gd name="T16" fmla="*/ 73812 w 72389"/>
              <a:gd name="T17" fmla="*/ 18776 h 24765"/>
              <a:gd name="T18" fmla="*/ 74416 w 72389"/>
              <a:gd name="T19" fmla="*/ 17737 h 24765"/>
              <a:gd name="T20" fmla="*/ 74624 w 72389"/>
              <a:gd name="T21" fmla="*/ 17435 h 24765"/>
              <a:gd name="T22" fmla="*/ 69084 w 72389"/>
              <a:gd name="T23" fmla="*/ 17435 h 24765"/>
              <a:gd name="T24" fmla="*/ 28986 w 72389"/>
              <a:gd name="T25" fmla="*/ 11479 h 24765"/>
              <a:gd name="T26" fmla="*/ 2036 w 72389"/>
              <a:gd name="T27" fmla="*/ 1104 h 24765"/>
              <a:gd name="T28" fmla="*/ 0 w 72389"/>
              <a:gd name="T29" fmla="*/ 0 h 24765"/>
              <a:gd name="T30" fmla="*/ 74669 w 72389"/>
              <a:gd name="T31" fmla="*/ 17369 h 24765"/>
              <a:gd name="T32" fmla="*/ 71978 w 72389"/>
              <a:gd name="T33" fmla="*/ 17435 h 24765"/>
              <a:gd name="T34" fmla="*/ 74624 w 72389"/>
              <a:gd name="T35" fmla="*/ 17435 h 24765"/>
              <a:gd name="T36" fmla="*/ 74669 w 72389"/>
              <a:gd name="T37" fmla="*/ 17369 h 2476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lnTo>
                  <a:pt x="72102" y="20321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4" name="object 550"/>
          <p:cNvSpPr>
            <a:spLocks/>
          </p:cNvSpPr>
          <p:nvPr/>
        </p:nvSpPr>
        <p:spPr bwMode="auto">
          <a:xfrm>
            <a:off x="298450" y="579438"/>
            <a:ext cx="9525" cy="12700"/>
          </a:xfrm>
          <a:custGeom>
            <a:avLst/>
            <a:gdLst>
              <a:gd name="T0" fmla="*/ 3562 w 8889"/>
              <a:gd name="T1" fmla="*/ 0 h 11429"/>
              <a:gd name="T2" fmla="*/ 818 w 8889"/>
              <a:gd name="T3" fmla="*/ 1373 h 11429"/>
              <a:gd name="T4" fmla="*/ 605 w 8889"/>
              <a:gd name="T5" fmla="*/ 1673 h 11429"/>
              <a:gd name="T6" fmla="*/ 453 w 8889"/>
              <a:gd name="T7" fmla="*/ 2029 h 11429"/>
              <a:gd name="T8" fmla="*/ 151 w 8889"/>
              <a:gd name="T9" fmla="*/ 3344 h 11429"/>
              <a:gd name="T10" fmla="*/ 0 w 8889"/>
              <a:gd name="T11" fmla="*/ 5909 h 11429"/>
              <a:gd name="T12" fmla="*/ 392 w 8889"/>
              <a:gd name="T13" fmla="*/ 7403 h 11429"/>
              <a:gd name="T14" fmla="*/ 8897 w 8889"/>
              <a:gd name="T15" fmla="*/ 17252 h 11429"/>
              <a:gd name="T16" fmla="*/ 9474 w 8889"/>
              <a:gd name="T17" fmla="*/ 17192 h 11429"/>
              <a:gd name="T18" fmla="*/ 9929 w 8889"/>
              <a:gd name="T19" fmla="*/ 17074 h 11429"/>
              <a:gd name="T20" fmla="*/ 10399 w 8889"/>
              <a:gd name="T21" fmla="*/ 16893 h 11429"/>
              <a:gd name="T22" fmla="*/ 10612 w 8889"/>
              <a:gd name="T23" fmla="*/ 16776 h 11429"/>
              <a:gd name="T24" fmla="*/ 11021 w 8889"/>
              <a:gd name="T25" fmla="*/ 16177 h 11429"/>
              <a:gd name="T26" fmla="*/ 10862 w 8889"/>
              <a:gd name="T27" fmla="*/ 13670 h 11429"/>
              <a:gd name="T28" fmla="*/ 10564 w 8889"/>
              <a:gd name="T29" fmla="*/ 12893 h 11429"/>
              <a:gd name="T30" fmla="*/ 10353 w 8889"/>
              <a:gd name="T31" fmla="*/ 12713 h 11429"/>
              <a:gd name="T32" fmla="*/ 9369 w 8889"/>
              <a:gd name="T33" fmla="*/ 11700 h 11429"/>
              <a:gd name="T34" fmla="*/ 8490 w 8889"/>
              <a:gd name="T35" fmla="*/ 10564 h 11429"/>
              <a:gd name="T36" fmla="*/ 7974 w 8889"/>
              <a:gd name="T37" fmla="*/ 9849 h 11429"/>
              <a:gd name="T38" fmla="*/ 7413 w 8889"/>
              <a:gd name="T39" fmla="*/ 8953 h 11429"/>
              <a:gd name="T40" fmla="*/ 6987 w 8889"/>
              <a:gd name="T41" fmla="*/ 8060 h 11429"/>
              <a:gd name="T42" fmla="*/ 6456 w 8889"/>
              <a:gd name="T43" fmla="*/ 7043 h 11429"/>
              <a:gd name="T44" fmla="*/ 4699 w 8889"/>
              <a:gd name="T45" fmla="*/ 298 h 11429"/>
              <a:gd name="T46" fmla="*/ 4503 w 8889"/>
              <a:gd name="T47" fmla="*/ 178 h 11429"/>
              <a:gd name="T48" fmla="*/ 3562 w 8889"/>
              <a:gd name="T49" fmla="*/ 0 h 1142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5" name="object 551"/>
          <p:cNvSpPr>
            <a:spLocks/>
          </p:cNvSpPr>
          <p:nvPr/>
        </p:nvSpPr>
        <p:spPr bwMode="auto">
          <a:xfrm>
            <a:off x="315913" y="635000"/>
            <a:ext cx="6350" cy="15875"/>
          </a:xfrm>
          <a:custGeom>
            <a:avLst/>
            <a:gdLst>
              <a:gd name="T0" fmla="*/ 4485 w 6985"/>
              <a:gd name="T1" fmla="*/ 0 h 16509"/>
              <a:gd name="T2" fmla="*/ 0 w 6985"/>
              <a:gd name="T3" fmla="*/ 12620 h 16509"/>
              <a:gd name="T4" fmla="*/ 55 w 6985"/>
              <a:gd name="T5" fmla="*/ 12955 h 16509"/>
              <a:gd name="T6" fmla="*/ 185 w 6985"/>
              <a:gd name="T7" fmla="*/ 13256 h 16509"/>
              <a:gd name="T8" fmla="*/ 297 w 6985"/>
              <a:gd name="T9" fmla="*/ 13458 h 16509"/>
              <a:gd name="T10" fmla="*/ 463 w 6985"/>
              <a:gd name="T11" fmla="*/ 13592 h 16509"/>
              <a:gd name="T12" fmla="*/ 698 w 6985"/>
              <a:gd name="T13" fmla="*/ 13659 h 16509"/>
              <a:gd name="T14" fmla="*/ 973 w 6985"/>
              <a:gd name="T15" fmla="*/ 13592 h 16509"/>
              <a:gd name="T16" fmla="*/ 4485 w 6985"/>
              <a:gd name="T17" fmla="*/ 0 h 1650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6" name="object 552"/>
          <p:cNvSpPr>
            <a:spLocks/>
          </p:cNvSpPr>
          <p:nvPr/>
        </p:nvSpPr>
        <p:spPr bwMode="auto">
          <a:xfrm>
            <a:off x="298450" y="646113"/>
            <a:ext cx="12700" cy="12700"/>
          </a:xfrm>
          <a:custGeom>
            <a:avLst/>
            <a:gdLst>
              <a:gd name="T0" fmla="*/ 10726 w 13335"/>
              <a:gd name="T1" fmla="*/ 0 h 11429"/>
              <a:gd name="T2" fmla="*/ 2183 w 13335"/>
              <a:gd name="T3" fmla="*/ 9611 h 11429"/>
              <a:gd name="T4" fmla="*/ 1539 w 13335"/>
              <a:gd name="T5" fmla="*/ 10445 h 11429"/>
              <a:gd name="T6" fmla="*/ 0 w 13335"/>
              <a:gd name="T7" fmla="*/ 15042 h 11429"/>
              <a:gd name="T8" fmla="*/ 110 w 13335"/>
              <a:gd name="T9" fmla="*/ 15580 h 11429"/>
              <a:gd name="T10" fmla="*/ 1767 w 13335"/>
              <a:gd name="T11" fmla="*/ 17073 h 11429"/>
              <a:gd name="T12" fmla="*/ 3156 w 13335"/>
              <a:gd name="T13" fmla="*/ 16834 h 11429"/>
              <a:gd name="T14" fmla="*/ 10498 w 13335"/>
              <a:gd name="T15" fmla="*/ 1670 h 11429"/>
              <a:gd name="T16" fmla="*/ 10726 w 13335"/>
              <a:gd name="T17" fmla="*/ 0 h 114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7" name="object 553"/>
          <p:cNvSpPr>
            <a:spLocks/>
          </p:cNvSpPr>
          <p:nvPr/>
        </p:nvSpPr>
        <p:spPr bwMode="auto">
          <a:xfrm>
            <a:off x="268288" y="612775"/>
            <a:ext cx="57150" cy="31750"/>
          </a:xfrm>
          <a:custGeom>
            <a:avLst/>
            <a:gdLst>
              <a:gd name="T0" fmla="*/ 18428 w 57785"/>
              <a:gd name="T1" fmla="*/ 26488 h 33020"/>
              <a:gd name="T2" fmla="*/ 22191 w 57785"/>
              <a:gd name="T3" fmla="*/ 27681 h 33020"/>
              <a:gd name="T4" fmla="*/ 26328 w 57785"/>
              <a:gd name="T5" fmla="*/ 28116 h 33020"/>
              <a:gd name="T6" fmla="*/ 29905 w 57785"/>
              <a:gd name="T7" fmla="*/ 27464 h 33020"/>
              <a:gd name="T8" fmla="*/ 5600 w 57785"/>
              <a:gd name="T9" fmla="*/ 16718 h 33020"/>
              <a:gd name="T10" fmla="*/ 1727 w 57785"/>
              <a:gd name="T11" fmla="*/ 25077 h 33020"/>
              <a:gd name="T12" fmla="*/ 12752 w 57785"/>
              <a:gd name="T13" fmla="*/ 27139 h 33020"/>
              <a:gd name="T14" fmla="*/ 17867 w 57785"/>
              <a:gd name="T15" fmla="*/ 26270 h 33020"/>
              <a:gd name="T16" fmla="*/ 8055 w 57785"/>
              <a:gd name="T17" fmla="*/ 23014 h 33020"/>
              <a:gd name="T18" fmla="*/ 7370 w 57785"/>
              <a:gd name="T19" fmla="*/ 17043 h 33020"/>
              <a:gd name="T20" fmla="*/ 5600 w 57785"/>
              <a:gd name="T21" fmla="*/ 16718 h 33020"/>
              <a:gd name="T22" fmla="*/ 51689 w 57785"/>
              <a:gd name="T23" fmla="*/ 3583 h 33020"/>
              <a:gd name="T24" fmla="*/ 42843 w 57785"/>
              <a:gd name="T25" fmla="*/ 9444 h 33020"/>
              <a:gd name="T26" fmla="*/ 36109 w 57785"/>
              <a:gd name="T27" fmla="*/ 13896 h 33020"/>
              <a:gd name="T28" fmla="*/ 30432 w 57785"/>
              <a:gd name="T29" fmla="*/ 17043 h 33020"/>
              <a:gd name="T30" fmla="*/ 24568 w 57785"/>
              <a:gd name="T31" fmla="*/ 19540 h 33020"/>
              <a:gd name="T32" fmla="*/ 34454 w 57785"/>
              <a:gd name="T33" fmla="*/ 23123 h 33020"/>
              <a:gd name="T34" fmla="*/ 37463 w 57785"/>
              <a:gd name="T35" fmla="*/ 21494 h 33020"/>
              <a:gd name="T36" fmla="*/ 50027 w 57785"/>
              <a:gd name="T37" fmla="*/ 11507 h 33020"/>
              <a:gd name="T38" fmla="*/ 53075 w 57785"/>
              <a:gd name="T39" fmla="*/ 11182 h 33020"/>
              <a:gd name="T40" fmla="*/ 54693 w 57785"/>
              <a:gd name="T41" fmla="*/ 10313 h 33020"/>
              <a:gd name="T42" fmla="*/ 54847 w 57785"/>
              <a:gd name="T43" fmla="*/ 7708 h 33020"/>
              <a:gd name="T44" fmla="*/ 54274 w 57785"/>
              <a:gd name="T45" fmla="*/ 4776 h 33020"/>
              <a:gd name="T46" fmla="*/ 51847 w 57785"/>
              <a:gd name="T47" fmla="*/ 3365 h 33020"/>
              <a:gd name="T48" fmla="*/ 10793 w 57785"/>
              <a:gd name="T49" fmla="*/ 8575 h 33020"/>
              <a:gd name="T50" fmla="*/ 8197 w 57785"/>
              <a:gd name="T51" fmla="*/ 9988 h 33020"/>
              <a:gd name="T52" fmla="*/ 7152 w 57785"/>
              <a:gd name="T53" fmla="*/ 11072 h 33020"/>
              <a:gd name="T54" fmla="*/ 6733 w 57785"/>
              <a:gd name="T55" fmla="*/ 12918 h 33020"/>
              <a:gd name="T56" fmla="*/ 8086 w 57785"/>
              <a:gd name="T57" fmla="*/ 14655 h 33020"/>
              <a:gd name="T58" fmla="*/ 9704 w 57785"/>
              <a:gd name="T59" fmla="*/ 15523 h 33020"/>
              <a:gd name="T60" fmla="*/ 12938 w 57785"/>
              <a:gd name="T61" fmla="*/ 16501 h 33020"/>
              <a:gd name="T62" fmla="*/ 16778 w 57785"/>
              <a:gd name="T63" fmla="*/ 17043 h 33020"/>
              <a:gd name="T64" fmla="*/ 20915 w 57785"/>
              <a:gd name="T65" fmla="*/ 17043 h 33020"/>
              <a:gd name="T66" fmla="*/ 25580 w 57785"/>
              <a:gd name="T67" fmla="*/ 16609 h 33020"/>
              <a:gd name="T68" fmla="*/ 14743 w 57785"/>
              <a:gd name="T69" fmla="*/ 12050 h 33020"/>
              <a:gd name="T70" fmla="*/ 15614 w 57785"/>
              <a:gd name="T71" fmla="*/ 11181 h 33020"/>
              <a:gd name="T72" fmla="*/ 36341 w 57785"/>
              <a:gd name="T73" fmla="*/ 10530 h 33020"/>
              <a:gd name="T74" fmla="*/ 38145 w 57785"/>
              <a:gd name="T75" fmla="*/ 9011 h 33020"/>
              <a:gd name="T76" fmla="*/ 37192 w 57785"/>
              <a:gd name="T77" fmla="*/ 7816 h 33020"/>
              <a:gd name="T78" fmla="*/ 23810 w 57785"/>
              <a:gd name="T79" fmla="*/ 7056 h 33020"/>
              <a:gd name="T80" fmla="*/ 36341 w 57785"/>
              <a:gd name="T81" fmla="*/ 10530 h 33020"/>
              <a:gd name="T82" fmla="*/ 26064 w 57785"/>
              <a:gd name="T83" fmla="*/ 10746 h 33020"/>
              <a:gd name="T84" fmla="*/ 30730 w 57785"/>
              <a:gd name="T85" fmla="*/ 11724 h 33020"/>
              <a:gd name="T86" fmla="*/ 34987 w 57785"/>
              <a:gd name="T87" fmla="*/ 11399 h 33020"/>
              <a:gd name="T88" fmla="*/ 25922 w 57785"/>
              <a:gd name="T89" fmla="*/ 3907 h 33020"/>
              <a:gd name="T90" fmla="*/ 25800 w 57785"/>
              <a:gd name="T91" fmla="*/ 6946 h 33020"/>
              <a:gd name="T92" fmla="*/ 36715 w 57785"/>
              <a:gd name="T93" fmla="*/ 7383 h 33020"/>
              <a:gd name="T94" fmla="*/ 31555 w 57785"/>
              <a:gd name="T95" fmla="*/ 5211 h 33020"/>
              <a:gd name="T96" fmla="*/ 31939 w 57785"/>
              <a:gd name="T97" fmla="*/ 4559 h 33020"/>
              <a:gd name="T98" fmla="*/ 41039 w 57785"/>
              <a:gd name="T99" fmla="*/ 3583 h 33020"/>
              <a:gd name="T100" fmla="*/ 51117 w 57785"/>
              <a:gd name="T101" fmla="*/ 2823 h 33020"/>
              <a:gd name="T102" fmla="*/ 41192 w 57785"/>
              <a:gd name="T103" fmla="*/ 1629 h 33020"/>
              <a:gd name="T104" fmla="*/ 39608 w 57785"/>
              <a:gd name="T105" fmla="*/ 977 h 33020"/>
              <a:gd name="T106" fmla="*/ 35769 w 57785"/>
              <a:gd name="T107" fmla="*/ 109 h 33020"/>
              <a:gd name="T108" fmla="*/ 48486 w 57785"/>
              <a:gd name="T109" fmla="*/ 1303 h 33020"/>
              <a:gd name="T110" fmla="*/ 50225 w 57785"/>
              <a:gd name="T111" fmla="*/ 2063 h 3302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8" name="object 554"/>
          <p:cNvSpPr>
            <a:spLocks/>
          </p:cNvSpPr>
          <p:nvPr/>
        </p:nvSpPr>
        <p:spPr bwMode="auto">
          <a:xfrm>
            <a:off x="314325" y="636588"/>
            <a:ext cx="73025" cy="31750"/>
          </a:xfrm>
          <a:custGeom>
            <a:avLst/>
            <a:gdLst>
              <a:gd name="T0" fmla="*/ 38404 w 72389"/>
              <a:gd name="T1" fmla="*/ 21885 h 31750"/>
              <a:gd name="T2" fmla="*/ 28617 w 72389"/>
              <a:gd name="T3" fmla="*/ 21885 h 31750"/>
              <a:gd name="T4" fmla="*/ 29308 w 72389"/>
              <a:gd name="T5" fmla="*/ 22003 h 31750"/>
              <a:gd name="T6" fmla="*/ 30249 w 72389"/>
              <a:gd name="T7" fmla="*/ 22356 h 31750"/>
              <a:gd name="T8" fmla="*/ 32612 w 72389"/>
              <a:gd name="T9" fmla="*/ 28307 h 31750"/>
              <a:gd name="T10" fmla="*/ 32523 w 72389"/>
              <a:gd name="T11" fmla="*/ 29129 h 31750"/>
              <a:gd name="T12" fmla="*/ 32202 w 72389"/>
              <a:gd name="T13" fmla="*/ 30735 h 31750"/>
              <a:gd name="T14" fmla="*/ 31951 w 72389"/>
              <a:gd name="T15" fmla="*/ 31635 h 31750"/>
              <a:gd name="T16" fmla="*/ 32523 w 72389"/>
              <a:gd name="T17" fmla="*/ 31283 h 31750"/>
              <a:gd name="T18" fmla="*/ 32893 w 72389"/>
              <a:gd name="T19" fmla="*/ 30930 h 31750"/>
              <a:gd name="T20" fmla="*/ 33869 w 72389"/>
              <a:gd name="T21" fmla="*/ 29717 h 31750"/>
              <a:gd name="T22" fmla="*/ 34845 w 72389"/>
              <a:gd name="T23" fmla="*/ 28307 h 31750"/>
              <a:gd name="T24" fmla="*/ 36804 w 72389"/>
              <a:gd name="T25" fmla="*/ 24979 h 31750"/>
              <a:gd name="T26" fmla="*/ 38404 w 72389"/>
              <a:gd name="T27" fmla="*/ 21885 h 31750"/>
              <a:gd name="T28" fmla="*/ 72549 w 72389"/>
              <a:gd name="T29" fmla="*/ 0 h 31750"/>
              <a:gd name="T30" fmla="*/ 71692 w 72389"/>
              <a:gd name="T31" fmla="*/ 351 h 31750"/>
              <a:gd name="T32" fmla="*/ 68644 w 72389"/>
              <a:gd name="T33" fmla="*/ 1369 h 31750"/>
              <a:gd name="T34" fmla="*/ 66358 w 72389"/>
              <a:gd name="T35" fmla="*/ 2075 h 31750"/>
              <a:gd name="T36" fmla="*/ 63916 w 72389"/>
              <a:gd name="T37" fmla="*/ 2701 h 31750"/>
              <a:gd name="T38" fmla="*/ 61880 w 72389"/>
              <a:gd name="T39" fmla="*/ 3328 h 31750"/>
              <a:gd name="T40" fmla="*/ 43599 w 72389"/>
              <a:gd name="T41" fmla="*/ 6381 h 31750"/>
              <a:gd name="T42" fmla="*/ 40956 w 72389"/>
              <a:gd name="T43" fmla="*/ 7360 h 31750"/>
              <a:gd name="T44" fmla="*/ 27604 w 72389"/>
              <a:gd name="T45" fmla="*/ 14251 h 31750"/>
              <a:gd name="T46" fmla="*/ 27032 w 72389"/>
              <a:gd name="T47" fmla="*/ 14329 h 31750"/>
              <a:gd name="T48" fmla="*/ 0 w 72389"/>
              <a:gd name="T49" fmla="*/ 26036 h 31750"/>
              <a:gd name="T50" fmla="*/ 2072 w 72389"/>
              <a:gd name="T51" fmla="*/ 25527 h 31750"/>
              <a:gd name="T52" fmla="*/ 4549 w 72389"/>
              <a:gd name="T53" fmla="*/ 24979 h 31750"/>
              <a:gd name="T54" fmla="*/ 28368 w 72389"/>
              <a:gd name="T55" fmla="*/ 21885 h 31750"/>
              <a:gd name="T56" fmla="*/ 38404 w 72389"/>
              <a:gd name="T57" fmla="*/ 21885 h 31750"/>
              <a:gd name="T58" fmla="*/ 40181 w 72389"/>
              <a:gd name="T59" fmla="*/ 18167 h 31750"/>
              <a:gd name="T60" fmla="*/ 54793 w 72389"/>
              <a:gd name="T61" fmla="*/ 6891 h 31750"/>
              <a:gd name="T62" fmla="*/ 55972 w 72389"/>
              <a:gd name="T63" fmla="*/ 6734 h 31750"/>
              <a:gd name="T64" fmla="*/ 74907 w 72389"/>
              <a:gd name="T65" fmla="*/ 978 h 31750"/>
              <a:gd name="T66" fmla="*/ 73563 w 72389"/>
              <a:gd name="T67" fmla="*/ 508 h 31750"/>
              <a:gd name="T68" fmla="*/ 72549 w 72389"/>
              <a:gd name="T69" fmla="*/ 0 h 3175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699" name="object 555"/>
          <p:cNvSpPr>
            <a:spLocks/>
          </p:cNvSpPr>
          <p:nvPr/>
        </p:nvSpPr>
        <p:spPr bwMode="auto">
          <a:xfrm>
            <a:off x="368300" y="617538"/>
            <a:ext cx="0" cy="0"/>
          </a:xfrm>
          <a:custGeom>
            <a:avLst/>
            <a:gdLst>
              <a:gd name="T0" fmla="*/ 126 w 635"/>
              <a:gd name="T1" fmla="*/ 0 h 634"/>
            </a:gdLst>
            <a:ahLst/>
            <a:cxnLst>
              <a:cxn ang="0">
                <a:pos x="T0" y="T1"/>
              </a:cxn>
            </a:cxnLst>
            <a:rect l="0" t="0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0" name="object 556"/>
          <p:cNvSpPr>
            <a:spLocks/>
          </p:cNvSpPr>
          <p:nvPr/>
        </p:nvSpPr>
        <p:spPr bwMode="auto">
          <a:xfrm>
            <a:off x="368300" y="617538"/>
            <a:ext cx="0" cy="0"/>
          </a:xfrm>
          <a:custGeom>
            <a:avLst/>
            <a:gdLst>
              <a:gd name="T0" fmla="*/ 0 w 635"/>
              <a:gd name="T1" fmla="*/ 0 h 634"/>
              <a:gd name="T2" fmla="*/ 0 w 635"/>
              <a:gd name="T3" fmla="*/ 0 h 634"/>
              <a:gd name="T4" fmla="*/ 0 w 635"/>
              <a:gd name="T5" fmla="*/ 0 h 634"/>
              <a:gd name="T6" fmla="*/ 0 w 635"/>
              <a:gd name="T7" fmla="*/ 0 h 6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1" name="object 557"/>
          <p:cNvSpPr>
            <a:spLocks/>
          </p:cNvSpPr>
          <p:nvPr/>
        </p:nvSpPr>
        <p:spPr bwMode="auto">
          <a:xfrm>
            <a:off x="366713" y="617538"/>
            <a:ext cx="1587" cy="0"/>
          </a:xfrm>
          <a:custGeom>
            <a:avLst/>
            <a:gdLst>
              <a:gd name="T0" fmla="*/ 8932 w 635"/>
              <a:gd name="T1" fmla="*/ 0 h 634"/>
              <a:gd name="T2" fmla="*/ 0 w 635"/>
              <a:gd name="T3" fmla="*/ 0 h 634"/>
              <a:gd name="T4" fmla="*/ 0 w 635"/>
              <a:gd name="T5" fmla="*/ 0 h 634"/>
              <a:gd name="T6" fmla="*/ 8932 w 635"/>
              <a:gd name="T7" fmla="*/ 0 h 6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2" name="object 558"/>
          <p:cNvSpPr>
            <a:spLocks/>
          </p:cNvSpPr>
          <p:nvPr/>
        </p:nvSpPr>
        <p:spPr bwMode="auto">
          <a:xfrm>
            <a:off x="366713" y="617538"/>
            <a:ext cx="1587" cy="0"/>
          </a:xfrm>
          <a:custGeom>
            <a:avLst/>
            <a:gdLst>
              <a:gd name="T0" fmla="*/ 8932 w 635"/>
              <a:gd name="T1" fmla="*/ 0 h 634"/>
              <a:gd name="T2" fmla="*/ 8932 w 635"/>
              <a:gd name="T3" fmla="*/ 0 h 634"/>
              <a:gd name="T4" fmla="*/ 0 w 635"/>
              <a:gd name="T5" fmla="*/ 0 h 634"/>
              <a:gd name="T6" fmla="*/ 0 w 635"/>
              <a:gd name="T7" fmla="*/ 0 h 634"/>
              <a:gd name="T8" fmla="*/ 8932 w 635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3" name="object 559"/>
          <p:cNvSpPr>
            <a:spLocks/>
          </p:cNvSpPr>
          <p:nvPr/>
        </p:nvSpPr>
        <p:spPr bwMode="auto">
          <a:xfrm>
            <a:off x="366713" y="617538"/>
            <a:ext cx="1587" cy="0"/>
          </a:xfrm>
          <a:custGeom>
            <a:avLst/>
            <a:gdLst>
              <a:gd name="T0" fmla="*/ 9400 w 635"/>
              <a:gd name="T1" fmla="*/ 0 h 634"/>
              <a:gd name="T2" fmla="*/ 9400 w 635"/>
              <a:gd name="T3" fmla="*/ 0 h 634"/>
              <a:gd name="T4" fmla="*/ 0 w 635"/>
              <a:gd name="T5" fmla="*/ 0 h 634"/>
              <a:gd name="T6" fmla="*/ 0 w 635"/>
              <a:gd name="T7" fmla="*/ 0 h 634"/>
              <a:gd name="T8" fmla="*/ 9400 w 635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4" name="object 560"/>
          <p:cNvSpPr>
            <a:spLocks/>
          </p:cNvSpPr>
          <p:nvPr/>
        </p:nvSpPr>
        <p:spPr bwMode="auto">
          <a:xfrm>
            <a:off x="366713" y="617538"/>
            <a:ext cx="1587" cy="0"/>
          </a:xfrm>
          <a:custGeom>
            <a:avLst/>
            <a:gdLst>
              <a:gd name="T0" fmla="*/ 9400 w 635"/>
              <a:gd name="T1" fmla="*/ 0 h 634"/>
              <a:gd name="T2" fmla="*/ 9400 w 635"/>
              <a:gd name="T3" fmla="*/ 0 h 634"/>
              <a:gd name="T4" fmla="*/ 0 w 635"/>
              <a:gd name="T5" fmla="*/ 0 h 634"/>
              <a:gd name="T6" fmla="*/ 0 w 635"/>
              <a:gd name="T7" fmla="*/ 0 h 634"/>
              <a:gd name="T8" fmla="*/ 9400 w 635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5" name="object 561"/>
          <p:cNvSpPr>
            <a:spLocks/>
          </p:cNvSpPr>
          <p:nvPr/>
        </p:nvSpPr>
        <p:spPr bwMode="auto">
          <a:xfrm>
            <a:off x="366713" y="617538"/>
            <a:ext cx="1587" cy="0"/>
          </a:xfrm>
          <a:custGeom>
            <a:avLst/>
            <a:gdLst>
              <a:gd name="T0" fmla="*/ 8932 w 635"/>
              <a:gd name="T1" fmla="*/ 0 h 634"/>
              <a:gd name="T2" fmla="*/ 8932 w 635"/>
              <a:gd name="T3" fmla="*/ 0 h 634"/>
              <a:gd name="T4" fmla="*/ 0 w 635"/>
              <a:gd name="T5" fmla="*/ 0 h 634"/>
              <a:gd name="T6" fmla="*/ 0 w 635"/>
              <a:gd name="T7" fmla="*/ 0 h 634"/>
              <a:gd name="T8" fmla="*/ 8932 w 635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6" name="object 562"/>
          <p:cNvSpPr>
            <a:spLocks/>
          </p:cNvSpPr>
          <p:nvPr/>
        </p:nvSpPr>
        <p:spPr bwMode="auto">
          <a:xfrm>
            <a:off x="366713" y="617538"/>
            <a:ext cx="0" cy="0"/>
          </a:xfrm>
          <a:custGeom>
            <a:avLst/>
            <a:gdLst>
              <a:gd name="T0" fmla="*/ 0 w 635"/>
              <a:gd name="T1" fmla="*/ 0 h 634"/>
              <a:gd name="T2" fmla="*/ 0 w 635"/>
              <a:gd name="T3" fmla="*/ 0 h 634"/>
              <a:gd name="T4" fmla="*/ 0 w 635"/>
              <a:gd name="T5" fmla="*/ 0 h 634"/>
              <a:gd name="T6" fmla="*/ 0 w 635"/>
              <a:gd name="T7" fmla="*/ 0 h 634"/>
              <a:gd name="T8" fmla="*/ 0 w 635"/>
              <a:gd name="T9" fmla="*/ 0 h 634"/>
              <a:gd name="T10" fmla="*/ 0 w 635"/>
              <a:gd name="T11" fmla="*/ 0 h 6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B86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7" name="object 563"/>
          <p:cNvSpPr>
            <a:spLocks/>
          </p:cNvSpPr>
          <p:nvPr/>
        </p:nvSpPr>
        <p:spPr bwMode="auto">
          <a:xfrm>
            <a:off x="366713" y="617538"/>
            <a:ext cx="0" cy="0"/>
          </a:xfrm>
          <a:custGeom>
            <a:avLst/>
            <a:gdLst>
              <a:gd name="T0" fmla="*/ 0 w 635"/>
              <a:gd name="T1" fmla="*/ 0 h 634"/>
              <a:gd name="T2" fmla="*/ 0 w 635"/>
              <a:gd name="T3" fmla="*/ 0 h 634"/>
              <a:gd name="T4" fmla="*/ 0 w 635"/>
              <a:gd name="T5" fmla="*/ 0 h 634"/>
              <a:gd name="T6" fmla="*/ 0 w 635"/>
              <a:gd name="T7" fmla="*/ 0 h 634"/>
              <a:gd name="T8" fmla="*/ 0 w 635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8" name="object 564"/>
          <p:cNvSpPr>
            <a:spLocks/>
          </p:cNvSpPr>
          <p:nvPr/>
        </p:nvSpPr>
        <p:spPr bwMode="auto">
          <a:xfrm>
            <a:off x="366713" y="617538"/>
            <a:ext cx="0" cy="0"/>
          </a:xfrm>
          <a:custGeom>
            <a:avLst/>
            <a:gdLst>
              <a:gd name="T0" fmla="*/ 0 w 635"/>
              <a:gd name="T1" fmla="*/ 0 h 634"/>
              <a:gd name="T2" fmla="*/ 0 w 635"/>
              <a:gd name="T3" fmla="*/ 0 h 634"/>
              <a:gd name="T4" fmla="*/ 0 w 635"/>
              <a:gd name="T5" fmla="*/ 0 h 634"/>
              <a:gd name="T6" fmla="*/ 0 w 635"/>
              <a:gd name="T7" fmla="*/ 0 h 634"/>
              <a:gd name="T8" fmla="*/ 0 w 635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09" name="object 565"/>
          <p:cNvSpPr>
            <a:spLocks/>
          </p:cNvSpPr>
          <p:nvPr/>
        </p:nvSpPr>
        <p:spPr bwMode="auto">
          <a:xfrm>
            <a:off x="366713" y="617538"/>
            <a:ext cx="0" cy="1587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1432 h 1270"/>
              <a:gd name="T4" fmla="*/ 0 w 635"/>
              <a:gd name="T5" fmla="*/ 1621 h 1270"/>
              <a:gd name="T6" fmla="*/ 0 w 635"/>
              <a:gd name="T7" fmla="*/ 0 h 1270"/>
              <a:gd name="T8" fmla="*/ 0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0" name="object 566"/>
          <p:cNvSpPr>
            <a:spLocks/>
          </p:cNvSpPr>
          <p:nvPr/>
        </p:nvSpPr>
        <p:spPr bwMode="auto">
          <a:xfrm>
            <a:off x="366713" y="617538"/>
            <a:ext cx="0" cy="1587"/>
          </a:xfrm>
          <a:custGeom>
            <a:avLst/>
            <a:gdLst>
              <a:gd name="T0" fmla="*/ 0 w 635"/>
              <a:gd name="T1" fmla="*/ 92 h 1270"/>
              <a:gd name="T2" fmla="*/ 0 w 635"/>
              <a:gd name="T3" fmla="*/ 1621 h 1270"/>
              <a:gd name="T4" fmla="*/ 0 w 635"/>
              <a:gd name="T5" fmla="*/ 1812 h 1270"/>
              <a:gd name="T6" fmla="*/ 0 w 635"/>
              <a:gd name="T7" fmla="*/ 0 h 1270"/>
              <a:gd name="T8" fmla="*/ 0 w 635"/>
              <a:gd name="T9" fmla="*/ 92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1" name="object 567"/>
          <p:cNvSpPr>
            <a:spLocks/>
          </p:cNvSpPr>
          <p:nvPr/>
        </p:nvSpPr>
        <p:spPr bwMode="auto">
          <a:xfrm>
            <a:off x="366713" y="617538"/>
            <a:ext cx="0" cy="1587"/>
          </a:xfrm>
          <a:custGeom>
            <a:avLst/>
            <a:gdLst>
              <a:gd name="T0" fmla="*/ 0 w 635"/>
              <a:gd name="T1" fmla="*/ 92 h 1270"/>
              <a:gd name="T2" fmla="*/ 0 w 635"/>
              <a:gd name="T3" fmla="*/ 1718 h 1270"/>
              <a:gd name="T4" fmla="*/ 0 w 635"/>
              <a:gd name="T5" fmla="*/ 1908 h 1270"/>
              <a:gd name="T6" fmla="*/ 0 w 635"/>
              <a:gd name="T7" fmla="*/ 0 h 1270"/>
              <a:gd name="T8" fmla="*/ 0 w 635"/>
              <a:gd name="T9" fmla="*/ 92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2" name="object 568"/>
          <p:cNvSpPr>
            <a:spLocks/>
          </p:cNvSpPr>
          <p:nvPr/>
        </p:nvSpPr>
        <p:spPr bwMode="auto">
          <a:xfrm>
            <a:off x="366713" y="617538"/>
            <a:ext cx="0" cy="1587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1812 h 1270"/>
              <a:gd name="T4" fmla="*/ 0 w 635"/>
              <a:gd name="T5" fmla="*/ 2003 h 1270"/>
              <a:gd name="T6" fmla="*/ 0 w 635"/>
              <a:gd name="T7" fmla="*/ 0 h 1270"/>
              <a:gd name="T8" fmla="*/ 0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3" name="object 569"/>
          <p:cNvSpPr>
            <a:spLocks/>
          </p:cNvSpPr>
          <p:nvPr/>
        </p:nvSpPr>
        <p:spPr bwMode="auto">
          <a:xfrm>
            <a:off x="366713" y="617538"/>
            <a:ext cx="0" cy="1587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1908 h 1270"/>
              <a:gd name="T4" fmla="*/ 0 w 635"/>
              <a:gd name="T5" fmla="*/ 2101 h 1270"/>
              <a:gd name="T6" fmla="*/ 0 w 635"/>
              <a:gd name="T7" fmla="*/ 0 h 1270"/>
              <a:gd name="T8" fmla="*/ 0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4" name="object 570"/>
          <p:cNvSpPr>
            <a:spLocks/>
          </p:cNvSpPr>
          <p:nvPr/>
        </p:nvSpPr>
        <p:spPr bwMode="auto">
          <a:xfrm>
            <a:off x="366713" y="617538"/>
            <a:ext cx="0" cy="1587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2003 h 1270"/>
              <a:gd name="T4" fmla="*/ 0 w 635"/>
              <a:gd name="T5" fmla="*/ 2196 h 1270"/>
              <a:gd name="T6" fmla="*/ 0 w 635"/>
              <a:gd name="T7" fmla="*/ 0 h 1270"/>
              <a:gd name="T8" fmla="*/ 0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5" name="object 571"/>
          <p:cNvSpPr>
            <a:spLocks/>
          </p:cNvSpPr>
          <p:nvPr/>
        </p:nvSpPr>
        <p:spPr bwMode="auto">
          <a:xfrm>
            <a:off x="365125" y="617538"/>
            <a:ext cx="1588" cy="1587"/>
          </a:xfrm>
          <a:custGeom>
            <a:avLst/>
            <a:gdLst>
              <a:gd name="T0" fmla="*/ 8963 w 635"/>
              <a:gd name="T1" fmla="*/ 0 h 1270"/>
              <a:gd name="T2" fmla="*/ 8963 w 635"/>
              <a:gd name="T3" fmla="*/ 2101 h 1270"/>
              <a:gd name="T4" fmla="*/ 0 w 635"/>
              <a:gd name="T5" fmla="*/ 2196 h 1270"/>
              <a:gd name="T6" fmla="*/ 0 w 635"/>
              <a:gd name="T7" fmla="*/ 0 h 1270"/>
              <a:gd name="T8" fmla="*/ 8963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6" name="object 572"/>
          <p:cNvSpPr>
            <a:spLocks/>
          </p:cNvSpPr>
          <p:nvPr/>
        </p:nvSpPr>
        <p:spPr bwMode="auto">
          <a:xfrm>
            <a:off x="365125" y="617538"/>
            <a:ext cx="1588" cy="1587"/>
          </a:xfrm>
          <a:custGeom>
            <a:avLst/>
            <a:gdLst>
              <a:gd name="T0" fmla="*/ 10763 w 635"/>
              <a:gd name="T1" fmla="*/ 0 h 1270"/>
              <a:gd name="T2" fmla="*/ 10763 w 635"/>
              <a:gd name="T3" fmla="*/ 2196 h 1270"/>
              <a:gd name="T4" fmla="*/ 0 w 635"/>
              <a:gd name="T5" fmla="*/ 2289 h 1270"/>
              <a:gd name="T6" fmla="*/ 0 w 635"/>
              <a:gd name="T7" fmla="*/ 0 h 1270"/>
              <a:gd name="T8" fmla="*/ 6254 w 635"/>
              <a:gd name="T9" fmla="*/ 0 h 1270"/>
              <a:gd name="T10" fmla="*/ 10763 w 635"/>
              <a:gd name="T11" fmla="*/ 0 h 12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F7E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7" name="object 573"/>
          <p:cNvSpPr>
            <a:spLocks/>
          </p:cNvSpPr>
          <p:nvPr/>
        </p:nvSpPr>
        <p:spPr bwMode="auto">
          <a:xfrm>
            <a:off x="365125" y="617538"/>
            <a:ext cx="1588" cy="1587"/>
          </a:xfrm>
          <a:custGeom>
            <a:avLst/>
            <a:gdLst>
              <a:gd name="T0" fmla="*/ 10763 w 635"/>
              <a:gd name="T1" fmla="*/ 0 h 1270"/>
              <a:gd name="T2" fmla="*/ 10763 w 635"/>
              <a:gd name="T3" fmla="*/ 2196 h 1270"/>
              <a:gd name="T4" fmla="*/ 4459 w 635"/>
              <a:gd name="T5" fmla="*/ 2289 h 1270"/>
              <a:gd name="T6" fmla="*/ 0 w 635"/>
              <a:gd name="T7" fmla="*/ 0 h 1270"/>
              <a:gd name="T8" fmla="*/ 10763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8" name="object 574"/>
          <p:cNvSpPr>
            <a:spLocks/>
          </p:cNvSpPr>
          <p:nvPr/>
        </p:nvSpPr>
        <p:spPr bwMode="auto">
          <a:xfrm>
            <a:off x="365125" y="617538"/>
            <a:ext cx="1588" cy="1587"/>
          </a:xfrm>
          <a:custGeom>
            <a:avLst/>
            <a:gdLst>
              <a:gd name="T0" fmla="*/ 8963 w 635"/>
              <a:gd name="T1" fmla="*/ 92 h 1270"/>
              <a:gd name="T2" fmla="*/ 8963 w 635"/>
              <a:gd name="T3" fmla="*/ 2384 h 1270"/>
              <a:gd name="T4" fmla="*/ 0 w 635"/>
              <a:gd name="T5" fmla="*/ 2578 h 1270"/>
              <a:gd name="T6" fmla="*/ 0 w 635"/>
              <a:gd name="T7" fmla="*/ 0 h 1270"/>
              <a:gd name="T8" fmla="*/ 8963 w 635"/>
              <a:gd name="T9" fmla="*/ 92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19" name="object 575"/>
          <p:cNvSpPr>
            <a:spLocks/>
          </p:cNvSpPr>
          <p:nvPr/>
        </p:nvSpPr>
        <p:spPr bwMode="auto">
          <a:xfrm>
            <a:off x="365125" y="617538"/>
            <a:ext cx="1588" cy="1587"/>
          </a:xfrm>
          <a:custGeom>
            <a:avLst/>
            <a:gdLst>
              <a:gd name="T0" fmla="*/ 8963 w 635"/>
              <a:gd name="T1" fmla="*/ 92 h 1270"/>
              <a:gd name="T2" fmla="*/ 8963 w 635"/>
              <a:gd name="T3" fmla="*/ 2482 h 1270"/>
              <a:gd name="T4" fmla="*/ 0 w 635"/>
              <a:gd name="T5" fmla="*/ 2673 h 1270"/>
              <a:gd name="T6" fmla="*/ 0 w 635"/>
              <a:gd name="T7" fmla="*/ 0 h 1270"/>
              <a:gd name="T8" fmla="*/ 8963 w 635"/>
              <a:gd name="T9" fmla="*/ 92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0" name="object 576"/>
          <p:cNvSpPr>
            <a:spLocks/>
          </p:cNvSpPr>
          <p:nvPr/>
        </p:nvSpPr>
        <p:spPr bwMode="auto">
          <a:xfrm>
            <a:off x="365125" y="617538"/>
            <a:ext cx="0" cy="1587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2578 h 1270"/>
              <a:gd name="T4" fmla="*/ 0 w 635"/>
              <a:gd name="T5" fmla="*/ 2765 h 1270"/>
              <a:gd name="T6" fmla="*/ 0 w 635"/>
              <a:gd name="T7" fmla="*/ 0 h 1270"/>
              <a:gd name="T8" fmla="*/ 0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1" name="object 577"/>
          <p:cNvSpPr>
            <a:spLocks/>
          </p:cNvSpPr>
          <p:nvPr/>
        </p:nvSpPr>
        <p:spPr bwMode="auto">
          <a:xfrm>
            <a:off x="365125" y="617538"/>
            <a:ext cx="0" cy="1587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2673 h 1270"/>
              <a:gd name="T4" fmla="*/ 0 w 635"/>
              <a:gd name="T5" fmla="*/ 2860 h 1270"/>
              <a:gd name="T6" fmla="*/ 0 w 635"/>
              <a:gd name="T7" fmla="*/ 0 h 1270"/>
              <a:gd name="T8" fmla="*/ 0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2" name="object 578"/>
          <p:cNvSpPr>
            <a:spLocks/>
          </p:cNvSpPr>
          <p:nvPr/>
        </p:nvSpPr>
        <p:spPr bwMode="auto">
          <a:xfrm>
            <a:off x="365125" y="617538"/>
            <a:ext cx="0" cy="1587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2765 h 1270"/>
              <a:gd name="T4" fmla="*/ 0 w 635"/>
              <a:gd name="T5" fmla="*/ 2957 h 1270"/>
              <a:gd name="T6" fmla="*/ 0 w 635"/>
              <a:gd name="T7" fmla="*/ 0 h 1270"/>
              <a:gd name="T8" fmla="*/ 0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3" name="object 579"/>
          <p:cNvSpPr>
            <a:spLocks/>
          </p:cNvSpPr>
          <p:nvPr/>
        </p:nvSpPr>
        <p:spPr bwMode="auto">
          <a:xfrm>
            <a:off x="365125" y="617538"/>
            <a:ext cx="0" cy="1587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2860 h 1270"/>
              <a:gd name="T4" fmla="*/ 0 w 635"/>
              <a:gd name="T5" fmla="*/ 3054 h 1270"/>
              <a:gd name="T6" fmla="*/ 0 w 635"/>
              <a:gd name="T7" fmla="*/ 0 h 1270"/>
              <a:gd name="T8" fmla="*/ 0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4" name="object 580"/>
          <p:cNvSpPr>
            <a:spLocks/>
          </p:cNvSpPr>
          <p:nvPr/>
        </p:nvSpPr>
        <p:spPr bwMode="auto">
          <a:xfrm>
            <a:off x="365125" y="617538"/>
            <a:ext cx="0" cy="1587"/>
          </a:xfrm>
          <a:custGeom>
            <a:avLst/>
            <a:gdLst>
              <a:gd name="T0" fmla="*/ 0 w 635"/>
              <a:gd name="T1" fmla="*/ 19 h 1904"/>
              <a:gd name="T2" fmla="*/ 0 w 635"/>
              <a:gd name="T3" fmla="*/ 604 h 1904"/>
              <a:gd name="T4" fmla="*/ 0 w 635"/>
              <a:gd name="T5" fmla="*/ 642 h 1904"/>
              <a:gd name="T6" fmla="*/ 0 w 635"/>
              <a:gd name="T7" fmla="*/ 0 h 1904"/>
              <a:gd name="T8" fmla="*/ 0 w 635"/>
              <a:gd name="T9" fmla="*/ 19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5" name="object 581"/>
          <p:cNvSpPr>
            <a:spLocks/>
          </p:cNvSpPr>
          <p:nvPr/>
        </p:nvSpPr>
        <p:spPr bwMode="auto">
          <a:xfrm>
            <a:off x="365125" y="617538"/>
            <a:ext cx="0" cy="1587"/>
          </a:xfrm>
          <a:custGeom>
            <a:avLst/>
            <a:gdLst>
              <a:gd name="T0" fmla="*/ 0 w 635"/>
              <a:gd name="T1" fmla="*/ 19 h 1904"/>
              <a:gd name="T2" fmla="*/ 0 w 635"/>
              <a:gd name="T3" fmla="*/ 623 h 1904"/>
              <a:gd name="T4" fmla="*/ 0 w 635"/>
              <a:gd name="T5" fmla="*/ 662 h 1904"/>
              <a:gd name="T6" fmla="*/ 0 w 635"/>
              <a:gd name="T7" fmla="*/ 0 h 1904"/>
              <a:gd name="T8" fmla="*/ 0 w 635"/>
              <a:gd name="T9" fmla="*/ 0 h 1904"/>
              <a:gd name="T10" fmla="*/ 0 w 635"/>
              <a:gd name="T11" fmla="*/ 19 h 19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lnTo>
                  <a:pt x="264" y="40"/>
                </a:lnTo>
                <a:close/>
              </a:path>
            </a:pathLst>
          </a:custGeom>
          <a:solidFill>
            <a:srgbClr val="A478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6" name="object 582"/>
          <p:cNvSpPr>
            <a:spLocks/>
          </p:cNvSpPr>
          <p:nvPr/>
        </p:nvSpPr>
        <p:spPr bwMode="auto">
          <a:xfrm>
            <a:off x="365125" y="617538"/>
            <a:ext cx="0" cy="1587"/>
          </a:xfrm>
          <a:custGeom>
            <a:avLst/>
            <a:gdLst>
              <a:gd name="T0" fmla="*/ 0 w 635"/>
              <a:gd name="T1" fmla="*/ 0 h 1904"/>
              <a:gd name="T2" fmla="*/ 0 w 635"/>
              <a:gd name="T3" fmla="*/ 642 h 1904"/>
              <a:gd name="T4" fmla="*/ 0 w 635"/>
              <a:gd name="T5" fmla="*/ 662 h 1904"/>
              <a:gd name="T6" fmla="*/ 0 w 635"/>
              <a:gd name="T7" fmla="*/ 0 h 1904"/>
              <a:gd name="T8" fmla="*/ 0 w 635"/>
              <a:gd name="T9" fmla="*/ 0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7" name="object 583"/>
          <p:cNvSpPr>
            <a:spLocks/>
          </p:cNvSpPr>
          <p:nvPr/>
        </p:nvSpPr>
        <p:spPr bwMode="auto">
          <a:xfrm>
            <a:off x="363538" y="617538"/>
            <a:ext cx="1587" cy="1587"/>
          </a:xfrm>
          <a:custGeom>
            <a:avLst/>
            <a:gdLst>
              <a:gd name="T0" fmla="*/ 9400 w 635"/>
              <a:gd name="T1" fmla="*/ 0 h 1904"/>
              <a:gd name="T2" fmla="*/ 9400 w 635"/>
              <a:gd name="T3" fmla="*/ 662 h 1904"/>
              <a:gd name="T4" fmla="*/ 0 w 635"/>
              <a:gd name="T5" fmla="*/ 699 h 1904"/>
              <a:gd name="T6" fmla="*/ 0 w 635"/>
              <a:gd name="T7" fmla="*/ 0 h 1904"/>
              <a:gd name="T8" fmla="*/ 9400 w 635"/>
              <a:gd name="T9" fmla="*/ 0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8" name="object 584"/>
          <p:cNvSpPr>
            <a:spLocks/>
          </p:cNvSpPr>
          <p:nvPr/>
        </p:nvSpPr>
        <p:spPr bwMode="auto">
          <a:xfrm>
            <a:off x="363538" y="617538"/>
            <a:ext cx="1587" cy="1587"/>
          </a:xfrm>
          <a:custGeom>
            <a:avLst/>
            <a:gdLst>
              <a:gd name="T0" fmla="*/ 8932 w 635"/>
              <a:gd name="T1" fmla="*/ 0 h 1904"/>
              <a:gd name="T2" fmla="*/ 8932 w 635"/>
              <a:gd name="T3" fmla="*/ 680 h 1904"/>
              <a:gd name="T4" fmla="*/ 0 w 635"/>
              <a:gd name="T5" fmla="*/ 718 h 1904"/>
              <a:gd name="T6" fmla="*/ 0 w 635"/>
              <a:gd name="T7" fmla="*/ 0 h 1904"/>
              <a:gd name="T8" fmla="*/ 8932 w 635"/>
              <a:gd name="T9" fmla="*/ 0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29" name="object 585"/>
          <p:cNvSpPr>
            <a:spLocks/>
          </p:cNvSpPr>
          <p:nvPr/>
        </p:nvSpPr>
        <p:spPr bwMode="auto">
          <a:xfrm>
            <a:off x="363538" y="617538"/>
            <a:ext cx="1587" cy="1587"/>
          </a:xfrm>
          <a:custGeom>
            <a:avLst/>
            <a:gdLst>
              <a:gd name="T0" fmla="*/ 8932 w 635"/>
              <a:gd name="T1" fmla="*/ 0 h 1904"/>
              <a:gd name="T2" fmla="*/ 8932 w 635"/>
              <a:gd name="T3" fmla="*/ 699 h 1904"/>
              <a:gd name="T4" fmla="*/ 0 w 635"/>
              <a:gd name="T5" fmla="*/ 737 h 1904"/>
              <a:gd name="T6" fmla="*/ 0 w 635"/>
              <a:gd name="T7" fmla="*/ 0 h 1904"/>
              <a:gd name="T8" fmla="*/ 8932 w 635"/>
              <a:gd name="T9" fmla="*/ 0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0" name="object 586"/>
          <p:cNvSpPr>
            <a:spLocks/>
          </p:cNvSpPr>
          <p:nvPr/>
        </p:nvSpPr>
        <p:spPr bwMode="auto">
          <a:xfrm>
            <a:off x="363538" y="617538"/>
            <a:ext cx="1587" cy="1587"/>
          </a:xfrm>
          <a:custGeom>
            <a:avLst/>
            <a:gdLst>
              <a:gd name="T0" fmla="*/ 9400 w 635"/>
              <a:gd name="T1" fmla="*/ 19 h 1904"/>
              <a:gd name="T2" fmla="*/ 9400 w 635"/>
              <a:gd name="T3" fmla="*/ 737 h 1904"/>
              <a:gd name="T4" fmla="*/ 0 w 635"/>
              <a:gd name="T5" fmla="*/ 794 h 1904"/>
              <a:gd name="T6" fmla="*/ 0 w 635"/>
              <a:gd name="T7" fmla="*/ 0 h 1904"/>
              <a:gd name="T8" fmla="*/ 9400 w 635"/>
              <a:gd name="T9" fmla="*/ 19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1" name="object 587"/>
          <p:cNvSpPr>
            <a:spLocks/>
          </p:cNvSpPr>
          <p:nvPr/>
        </p:nvSpPr>
        <p:spPr bwMode="auto">
          <a:xfrm>
            <a:off x="363538" y="617538"/>
            <a:ext cx="1587" cy="1587"/>
          </a:xfrm>
          <a:custGeom>
            <a:avLst/>
            <a:gdLst>
              <a:gd name="T0" fmla="*/ 9400 w 635"/>
              <a:gd name="T1" fmla="*/ 19 h 1904"/>
              <a:gd name="T2" fmla="*/ 9400 w 635"/>
              <a:gd name="T3" fmla="*/ 756 h 1904"/>
              <a:gd name="T4" fmla="*/ 0 w 635"/>
              <a:gd name="T5" fmla="*/ 812 h 1904"/>
              <a:gd name="T6" fmla="*/ 0 w 635"/>
              <a:gd name="T7" fmla="*/ 0 h 1904"/>
              <a:gd name="T8" fmla="*/ 9400 w 635"/>
              <a:gd name="T9" fmla="*/ 19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2" name="object 588"/>
          <p:cNvSpPr>
            <a:spLocks/>
          </p:cNvSpPr>
          <p:nvPr/>
        </p:nvSpPr>
        <p:spPr bwMode="auto">
          <a:xfrm>
            <a:off x="363538" y="617538"/>
            <a:ext cx="1587" cy="1587"/>
          </a:xfrm>
          <a:custGeom>
            <a:avLst/>
            <a:gdLst>
              <a:gd name="T0" fmla="*/ 8932 w 635"/>
              <a:gd name="T1" fmla="*/ 0 h 1904"/>
              <a:gd name="T2" fmla="*/ 8932 w 635"/>
              <a:gd name="T3" fmla="*/ 794 h 1904"/>
              <a:gd name="T4" fmla="*/ 0 w 635"/>
              <a:gd name="T5" fmla="*/ 832 h 1904"/>
              <a:gd name="T6" fmla="*/ 0 w 635"/>
              <a:gd name="T7" fmla="*/ 0 h 1904"/>
              <a:gd name="T8" fmla="*/ 8932 w 635"/>
              <a:gd name="T9" fmla="*/ 0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3" name="object 589"/>
          <p:cNvSpPr>
            <a:spLocks/>
          </p:cNvSpPr>
          <p:nvPr/>
        </p:nvSpPr>
        <p:spPr bwMode="auto">
          <a:xfrm>
            <a:off x="363538" y="617538"/>
            <a:ext cx="0" cy="1587"/>
          </a:xfrm>
          <a:custGeom>
            <a:avLst/>
            <a:gdLst>
              <a:gd name="T0" fmla="*/ 0 w 635"/>
              <a:gd name="T1" fmla="*/ 0 h 1904"/>
              <a:gd name="T2" fmla="*/ 0 w 635"/>
              <a:gd name="T3" fmla="*/ 812 h 1904"/>
              <a:gd name="T4" fmla="*/ 0 w 635"/>
              <a:gd name="T5" fmla="*/ 850 h 1904"/>
              <a:gd name="T6" fmla="*/ 0 w 635"/>
              <a:gd name="T7" fmla="*/ 0 h 1904"/>
              <a:gd name="T8" fmla="*/ 0 w 635"/>
              <a:gd name="T9" fmla="*/ 0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4" name="object 590"/>
          <p:cNvSpPr>
            <a:spLocks/>
          </p:cNvSpPr>
          <p:nvPr/>
        </p:nvSpPr>
        <p:spPr bwMode="auto">
          <a:xfrm>
            <a:off x="363538" y="617538"/>
            <a:ext cx="0" cy="1587"/>
          </a:xfrm>
          <a:custGeom>
            <a:avLst/>
            <a:gdLst>
              <a:gd name="T0" fmla="*/ 0 w 635"/>
              <a:gd name="T1" fmla="*/ 19 h 1904"/>
              <a:gd name="T2" fmla="*/ 0 w 635"/>
              <a:gd name="T3" fmla="*/ 850 h 1904"/>
              <a:gd name="T4" fmla="*/ 0 w 635"/>
              <a:gd name="T5" fmla="*/ 889 h 1904"/>
              <a:gd name="T6" fmla="*/ 0 w 635"/>
              <a:gd name="T7" fmla="*/ 0 h 1904"/>
              <a:gd name="T8" fmla="*/ 0 w 635"/>
              <a:gd name="T9" fmla="*/ 19 h 1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5" name="object 591"/>
          <p:cNvSpPr>
            <a:spLocks/>
          </p:cNvSpPr>
          <p:nvPr/>
        </p:nvSpPr>
        <p:spPr bwMode="auto">
          <a:xfrm>
            <a:off x="363538" y="617538"/>
            <a:ext cx="0" cy="1587"/>
          </a:xfrm>
          <a:custGeom>
            <a:avLst/>
            <a:gdLst>
              <a:gd name="T0" fmla="*/ 0 w 635"/>
              <a:gd name="T1" fmla="*/ 19 h 1904"/>
              <a:gd name="T2" fmla="*/ 0 w 635"/>
              <a:gd name="T3" fmla="*/ 869 h 1904"/>
              <a:gd name="T4" fmla="*/ 0 w 635"/>
              <a:gd name="T5" fmla="*/ 907 h 1904"/>
              <a:gd name="T6" fmla="*/ 0 w 635"/>
              <a:gd name="T7" fmla="*/ 0 h 1904"/>
              <a:gd name="T8" fmla="*/ 0 w 635"/>
              <a:gd name="T9" fmla="*/ 0 h 1904"/>
              <a:gd name="T10" fmla="*/ 0 w 635"/>
              <a:gd name="T11" fmla="*/ 19 h 19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lnTo>
                  <a:pt x="275" y="38"/>
                </a:lnTo>
                <a:close/>
              </a:path>
            </a:pathLst>
          </a:custGeom>
          <a:solidFill>
            <a:srgbClr val="9D70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6" name="object 592"/>
          <p:cNvSpPr>
            <a:spLocks/>
          </p:cNvSpPr>
          <p:nvPr/>
        </p:nvSpPr>
        <p:spPr bwMode="auto">
          <a:xfrm>
            <a:off x="363538" y="617538"/>
            <a:ext cx="0" cy="1587"/>
          </a:xfrm>
          <a:custGeom>
            <a:avLst/>
            <a:gdLst>
              <a:gd name="T0" fmla="*/ 0 w 635"/>
              <a:gd name="T1" fmla="*/ 0 h 2540"/>
              <a:gd name="T2" fmla="*/ 0 w 635"/>
              <a:gd name="T3" fmla="*/ 281 h 2540"/>
              <a:gd name="T4" fmla="*/ 0 w 635"/>
              <a:gd name="T5" fmla="*/ 287 h 2540"/>
              <a:gd name="T6" fmla="*/ 0 w 635"/>
              <a:gd name="T7" fmla="*/ 0 h 2540"/>
              <a:gd name="T8" fmla="*/ 0 w 635"/>
              <a:gd name="T9" fmla="*/ 0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7" name="object 593"/>
          <p:cNvSpPr>
            <a:spLocks/>
          </p:cNvSpPr>
          <p:nvPr/>
        </p:nvSpPr>
        <p:spPr bwMode="auto">
          <a:xfrm>
            <a:off x="363538" y="617538"/>
            <a:ext cx="0" cy="1587"/>
          </a:xfrm>
          <a:custGeom>
            <a:avLst/>
            <a:gdLst>
              <a:gd name="T0" fmla="*/ 0 w 635"/>
              <a:gd name="T1" fmla="*/ 0 h 2540"/>
              <a:gd name="T2" fmla="*/ 0 w 635"/>
              <a:gd name="T3" fmla="*/ 287 h 2540"/>
              <a:gd name="T4" fmla="*/ 0 w 635"/>
              <a:gd name="T5" fmla="*/ 298 h 2540"/>
              <a:gd name="T6" fmla="*/ 0 w 635"/>
              <a:gd name="T7" fmla="*/ 0 h 2540"/>
              <a:gd name="T8" fmla="*/ 0 w 635"/>
              <a:gd name="T9" fmla="*/ 0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8" name="object 594"/>
          <p:cNvSpPr>
            <a:spLocks/>
          </p:cNvSpPr>
          <p:nvPr/>
        </p:nvSpPr>
        <p:spPr bwMode="auto">
          <a:xfrm>
            <a:off x="363538" y="617538"/>
            <a:ext cx="0" cy="1587"/>
          </a:xfrm>
          <a:custGeom>
            <a:avLst/>
            <a:gdLst>
              <a:gd name="T0" fmla="*/ 0 w 635"/>
              <a:gd name="T1" fmla="*/ 6 h 2540"/>
              <a:gd name="T2" fmla="*/ 0 w 635"/>
              <a:gd name="T3" fmla="*/ 298 h 2540"/>
              <a:gd name="T4" fmla="*/ 0 w 635"/>
              <a:gd name="T5" fmla="*/ 311 h 2540"/>
              <a:gd name="T6" fmla="*/ 0 w 635"/>
              <a:gd name="T7" fmla="*/ 0 h 2540"/>
              <a:gd name="T8" fmla="*/ 0 w 635"/>
              <a:gd name="T9" fmla="*/ 6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39" name="object 595"/>
          <p:cNvSpPr>
            <a:spLocks/>
          </p:cNvSpPr>
          <p:nvPr/>
        </p:nvSpPr>
        <p:spPr bwMode="auto">
          <a:xfrm>
            <a:off x="363538" y="617538"/>
            <a:ext cx="0" cy="1587"/>
          </a:xfrm>
          <a:custGeom>
            <a:avLst/>
            <a:gdLst>
              <a:gd name="T0" fmla="*/ 0 w 635"/>
              <a:gd name="T1" fmla="*/ 6 h 2540"/>
              <a:gd name="T2" fmla="*/ 0 w 635"/>
              <a:gd name="T3" fmla="*/ 304 h 2540"/>
              <a:gd name="T4" fmla="*/ 0 w 635"/>
              <a:gd name="T5" fmla="*/ 316 h 2540"/>
              <a:gd name="T6" fmla="*/ 0 w 635"/>
              <a:gd name="T7" fmla="*/ 0 h 2540"/>
              <a:gd name="T8" fmla="*/ 0 w 635"/>
              <a:gd name="T9" fmla="*/ 6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0" name="object 596"/>
          <p:cNvSpPr>
            <a:spLocks/>
          </p:cNvSpPr>
          <p:nvPr/>
        </p:nvSpPr>
        <p:spPr bwMode="auto">
          <a:xfrm>
            <a:off x="361950" y="617538"/>
            <a:ext cx="1588" cy="1587"/>
          </a:xfrm>
          <a:custGeom>
            <a:avLst/>
            <a:gdLst>
              <a:gd name="T0" fmla="*/ 9430 w 635"/>
              <a:gd name="T1" fmla="*/ 0 h 2540"/>
              <a:gd name="T2" fmla="*/ 9430 w 635"/>
              <a:gd name="T3" fmla="*/ 311 h 2540"/>
              <a:gd name="T4" fmla="*/ 0 w 635"/>
              <a:gd name="T5" fmla="*/ 322 h 2540"/>
              <a:gd name="T6" fmla="*/ 0 w 635"/>
              <a:gd name="T7" fmla="*/ 0 h 2540"/>
              <a:gd name="T8" fmla="*/ 9430 w 635"/>
              <a:gd name="T9" fmla="*/ 0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1" name="object 597"/>
          <p:cNvSpPr>
            <a:spLocks/>
          </p:cNvSpPr>
          <p:nvPr/>
        </p:nvSpPr>
        <p:spPr bwMode="auto">
          <a:xfrm>
            <a:off x="361950" y="617538"/>
            <a:ext cx="1588" cy="1587"/>
          </a:xfrm>
          <a:custGeom>
            <a:avLst/>
            <a:gdLst>
              <a:gd name="T0" fmla="*/ 9430 w 635"/>
              <a:gd name="T1" fmla="*/ 0 h 2540"/>
              <a:gd name="T2" fmla="*/ 9430 w 635"/>
              <a:gd name="T3" fmla="*/ 316 h 2540"/>
              <a:gd name="T4" fmla="*/ 0 w 635"/>
              <a:gd name="T5" fmla="*/ 334 h 2540"/>
              <a:gd name="T6" fmla="*/ 0 w 635"/>
              <a:gd name="T7" fmla="*/ 0 h 2540"/>
              <a:gd name="T8" fmla="*/ 9430 w 635"/>
              <a:gd name="T9" fmla="*/ 0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2" name="object 598"/>
          <p:cNvSpPr>
            <a:spLocks/>
          </p:cNvSpPr>
          <p:nvPr/>
        </p:nvSpPr>
        <p:spPr bwMode="auto">
          <a:xfrm>
            <a:off x="361950" y="617538"/>
            <a:ext cx="1588" cy="1587"/>
          </a:xfrm>
          <a:custGeom>
            <a:avLst/>
            <a:gdLst>
              <a:gd name="T0" fmla="*/ 8963 w 635"/>
              <a:gd name="T1" fmla="*/ 6 h 2540"/>
              <a:gd name="T2" fmla="*/ 8963 w 635"/>
              <a:gd name="T3" fmla="*/ 328 h 2540"/>
              <a:gd name="T4" fmla="*/ 0 w 635"/>
              <a:gd name="T5" fmla="*/ 346 h 2540"/>
              <a:gd name="T6" fmla="*/ 0 w 635"/>
              <a:gd name="T7" fmla="*/ 0 h 2540"/>
              <a:gd name="T8" fmla="*/ 8963 w 635"/>
              <a:gd name="T9" fmla="*/ 6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3" name="object 599"/>
          <p:cNvSpPr>
            <a:spLocks/>
          </p:cNvSpPr>
          <p:nvPr/>
        </p:nvSpPr>
        <p:spPr bwMode="auto">
          <a:xfrm>
            <a:off x="361950" y="617538"/>
            <a:ext cx="1588" cy="1587"/>
          </a:xfrm>
          <a:custGeom>
            <a:avLst/>
            <a:gdLst>
              <a:gd name="T0" fmla="*/ 4459 w 635"/>
              <a:gd name="T1" fmla="*/ 0 h 2540"/>
              <a:gd name="T2" fmla="*/ 1333 w 635"/>
              <a:gd name="T3" fmla="*/ 346 h 2540"/>
              <a:gd name="T4" fmla="*/ 4459 w 635"/>
              <a:gd name="T5" fmla="*/ 0 h 25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4" name="object 600"/>
          <p:cNvSpPr>
            <a:spLocks/>
          </p:cNvSpPr>
          <p:nvPr/>
        </p:nvSpPr>
        <p:spPr bwMode="auto">
          <a:xfrm>
            <a:off x="361950" y="617538"/>
            <a:ext cx="1588" cy="1587"/>
          </a:xfrm>
          <a:custGeom>
            <a:avLst/>
            <a:gdLst>
              <a:gd name="T0" fmla="*/ 10763 w 635"/>
              <a:gd name="T1" fmla="*/ 0 h 2540"/>
              <a:gd name="T2" fmla="*/ 0 w 635"/>
              <a:gd name="T3" fmla="*/ 0 h 2540"/>
              <a:gd name="T4" fmla="*/ 4459 w 635"/>
              <a:gd name="T5" fmla="*/ 304 h 2540"/>
              <a:gd name="T6" fmla="*/ 7630 w 635"/>
              <a:gd name="T7" fmla="*/ 346 h 2540"/>
              <a:gd name="T8" fmla="*/ 10763 w 635"/>
              <a:gd name="T9" fmla="*/ 0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5" name="object 601"/>
          <p:cNvSpPr>
            <a:spLocks/>
          </p:cNvSpPr>
          <p:nvPr/>
        </p:nvSpPr>
        <p:spPr bwMode="auto">
          <a:xfrm>
            <a:off x="361950" y="617538"/>
            <a:ext cx="1588" cy="1587"/>
          </a:xfrm>
          <a:custGeom>
            <a:avLst/>
            <a:gdLst>
              <a:gd name="T0" fmla="*/ 10763 w 635"/>
              <a:gd name="T1" fmla="*/ 0 h 2540"/>
              <a:gd name="T2" fmla="*/ 10763 w 635"/>
              <a:gd name="T3" fmla="*/ 322 h 2540"/>
              <a:gd name="T4" fmla="*/ 0 w 635"/>
              <a:gd name="T5" fmla="*/ 197 h 2540"/>
              <a:gd name="T6" fmla="*/ 0 w 635"/>
              <a:gd name="T7" fmla="*/ 0 h 2540"/>
              <a:gd name="T8" fmla="*/ 10763 w 635"/>
              <a:gd name="T9" fmla="*/ 0 h 2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6" name="object 602"/>
          <p:cNvSpPr>
            <a:spLocks/>
          </p:cNvSpPr>
          <p:nvPr/>
        </p:nvSpPr>
        <p:spPr bwMode="auto">
          <a:xfrm>
            <a:off x="361950" y="617538"/>
            <a:ext cx="0" cy="1587"/>
          </a:xfrm>
          <a:custGeom>
            <a:avLst/>
            <a:gdLst>
              <a:gd name="T0" fmla="*/ 0 w 635"/>
              <a:gd name="T1" fmla="*/ 19 h 1904"/>
              <a:gd name="T2" fmla="*/ 0 w 635"/>
              <a:gd name="T3" fmla="*/ 19 h 1904"/>
              <a:gd name="T4" fmla="*/ 0 w 635"/>
              <a:gd name="T5" fmla="*/ 434 h 1904"/>
              <a:gd name="T6" fmla="*/ 0 w 635"/>
              <a:gd name="T7" fmla="*/ 850 h 1904"/>
              <a:gd name="T8" fmla="*/ 0 w 635"/>
              <a:gd name="T9" fmla="*/ 19 h 1904"/>
              <a:gd name="T10" fmla="*/ 0 w 635"/>
              <a:gd name="T11" fmla="*/ 0 h 190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7" name="object 603"/>
          <p:cNvSpPr>
            <a:spLocks/>
          </p:cNvSpPr>
          <p:nvPr/>
        </p:nvSpPr>
        <p:spPr bwMode="auto">
          <a:xfrm>
            <a:off x="361950" y="617538"/>
            <a:ext cx="0" cy="1587"/>
          </a:xfrm>
          <a:custGeom>
            <a:avLst/>
            <a:gdLst>
              <a:gd name="T0" fmla="*/ 0 w 635"/>
              <a:gd name="T1" fmla="*/ 0 h 1904"/>
              <a:gd name="T2" fmla="*/ 0 w 635"/>
              <a:gd name="T3" fmla="*/ 207 h 1904"/>
              <a:gd name="T4" fmla="*/ 0 w 635"/>
              <a:gd name="T5" fmla="*/ 642 h 1904"/>
              <a:gd name="T6" fmla="*/ 0 w 635"/>
              <a:gd name="T7" fmla="*/ 0 h 190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8" name="object 604"/>
          <p:cNvSpPr>
            <a:spLocks/>
          </p:cNvSpPr>
          <p:nvPr/>
        </p:nvSpPr>
        <p:spPr bwMode="auto">
          <a:xfrm>
            <a:off x="361950" y="617538"/>
            <a:ext cx="0" cy="0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0 h 1270"/>
              <a:gd name="T4" fmla="*/ 0 w 635"/>
              <a:gd name="T5" fmla="*/ 0 h 1270"/>
              <a:gd name="T6" fmla="*/ 0 w 635"/>
              <a:gd name="T7" fmla="*/ 0 h 127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49" name="object 605"/>
          <p:cNvSpPr>
            <a:spLocks/>
          </p:cNvSpPr>
          <p:nvPr/>
        </p:nvSpPr>
        <p:spPr bwMode="auto">
          <a:xfrm>
            <a:off x="361950" y="617538"/>
            <a:ext cx="0" cy="0"/>
          </a:xfrm>
          <a:custGeom>
            <a:avLst/>
            <a:gdLst>
              <a:gd name="T0" fmla="*/ 0 w 635"/>
              <a:gd name="T1" fmla="*/ 0 h 634"/>
              <a:gd name="T2" fmla="*/ 0 w 635"/>
              <a:gd name="T3" fmla="*/ 0 h 634"/>
              <a:gd name="T4" fmla="*/ 0 w 635"/>
              <a:gd name="T5" fmla="*/ 0 h 634"/>
              <a:gd name="T6" fmla="*/ 0 w 635"/>
              <a:gd name="T7" fmla="*/ 0 h 634"/>
              <a:gd name="T8" fmla="*/ 0 w 635"/>
              <a:gd name="T9" fmla="*/ 0 h 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lnTo>
                  <a:pt x="114" y="0"/>
                </a:lnTo>
                <a:close/>
              </a:path>
            </a:pathLst>
          </a:custGeom>
          <a:solidFill>
            <a:srgbClr val="AC6F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0" name="object 606"/>
          <p:cNvSpPr>
            <a:spLocks/>
          </p:cNvSpPr>
          <p:nvPr/>
        </p:nvSpPr>
        <p:spPr bwMode="auto">
          <a:xfrm>
            <a:off x="336550" y="571500"/>
            <a:ext cx="39688" cy="46038"/>
          </a:xfrm>
          <a:custGeom>
            <a:avLst/>
            <a:gdLst>
              <a:gd name="T0" fmla="*/ 3079 w 38735"/>
              <a:gd name="T1" fmla="*/ 38706 h 46354"/>
              <a:gd name="T2" fmla="*/ 3559 w 38735"/>
              <a:gd name="T3" fmla="*/ 39086 h 46354"/>
              <a:gd name="T4" fmla="*/ 4414 w 38735"/>
              <a:gd name="T5" fmla="*/ 39886 h 46354"/>
              <a:gd name="T6" fmla="*/ 16677 w 38735"/>
              <a:gd name="T7" fmla="*/ 43086 h 46354"/>
              <a:gd name="T8" fmla="*/ 38084 w 38735"/>
              <a:gd name="T9" fmla="*/ 44154 h 46354"/>
              <a:gd name="T10" fmla="*/ 41921 w 38735"/>
              <a:gd name="T11" fmla="*/ 40457 h 46354"/>
              <a:gd name="T12" fmla="*/ 39909 w 38735"/>
              <a:gd name="T13" fmla="*/ 40342 h 46354"/>
              <a:gd name="T14" fmla="*/ 30722 w 38735"/>
              <a:gd name="T15" fmla="*/ 39429 h 46354"/>
              <a:gd name="T16" fmla="*/ 11268 w 38735"/>
              <a:gd name="T17" fmla="*/ 25866 h 46354"/>
              <a:gd name="T18" fmla="*/ 9797 w 38735"/>
              <a:gd name="T19" fmla="*/ 28877 h 46354"/>
              <a:gd name="T20" fmla="*/ 9885 w 38735"/>
              <a:gd name="T21" fmla="*/ 29753 h 46354"/>
              <a:gd name="T22" fmla="*/ 23015 w 38735"/>
              <a:gd name="T23" fmla="*/ 30171 h 46354"/>
              <a:gd name="T24" fmla="*/ 27173 w 38735"/>
              <a:gd name="T25" fmla="*/ 31657 h 46354"/>
              <a:gd name="T26" fmla="*/ 41812 w 38735"/>
              <a:gd name="T27" fmla="*/ 40420 h 46354"/>
              <a:gd name="T28" fmla="*/ 38693 w 38735"/>
              <a:gd name="T29" fmla="*/ 39199 h 46354"/>
              <a:gd name="T30" fmla="*/ 34751 w 38735"/>
              <a:gd name="T31" fmla="*/ 37448 h 46354"/>
              <a:gd name="T32" fmla="*/ 28084 w 38735"/>
              <a:gd name="T33" fmla="*/ 32457 h 46354"/>
              <a:gd name="T34" fmla="*/ 27226 w 38735"/>
              <a:gd name="T35" fmla="*/ 31315 h 46354"/>
              <a:gd name="T36" fmla="*/ 26957 w 38735"/>
              <a:gd name="T37" fmla="*/ 30896 h 46354"/>
              <a:gd name="T38" fmla="*/ 26133 w 38735"/>
              <a:gd name="T39" fmla="*/ 29600 h 46354"/>
              <a:gd name="T40" fmla="*/ 25475 w 38735"/>
              <a:gd name="T41" fmla="*/ 28419 h 46354"/>
              <a:gd name="T42" fmla="*/ 25182 w 38735"/>
              <a:gd name="T43" fmla="*/ 27771 h 46354"/>
              <a:gd name="T44" fmla="*/ 24822 w 38735"/>
              <a:gd name="T45" fmla="*/ 26933 h 46354"/>
              <a:gd name="T46" fmla="*/ 12305 w 38735"/>
              <a:gd name="T47" fmla="*/ 26057 h 46354"/>
              <a:gd name="T48" fmla="*/ 8921 w 38735"/>
              <a:gd name="T49" fmla="*/ 30171 h 46354"/>
              <a:gd name="T50" fmla="*/ 303 w 38735"/>
              <a:gd name="T51" fmla="*/ 36914 h 46354"/>
              <a:gd name="T52" fmla="*/ 1323 w 38735"/>
              <a:gd name="T53" fmla="*/ 37448 h 46354"/>
              <a:gd name="T54" fmla="*/ 1989 w 38735"/>
              <a:gd name="T55" fmla="*/ 37905 h 46354"/>
              <a:gd name="T56" fmla="*/ 2685 w 38735"/>
              <a:gd name="T57" fmla="*/ 38401 h 46354"/>
              <a:gd name="T58" fmla="*/ 3117 w 38735"/>
              <a:gd name="T59" fmla="*/ 38743 h 46354"/>
              <a:gd name="T60" fmla="*/ 19200 w 38735"/>
              <a:gd name="T61" fmla="*/ 37867 h 46354"/>
              <a:gd name="T62" fmla="*/ 10011 w 38735"/>
              <a:gd name="T63" fmla="*/ 36229 h 46354"/>
              <a:gd name="T64" fmla="*/ 7058 w 38735"/>
              <a:gd name="T65" fmla="*/ 35582 h 46354"/>
              <a:gd name="T66" fmla="*/ 4245 w 38735"/>
              <a:gd name="T67" fmla="*/ 34857 h 46354"/>
              <a:gd name="T68" fmla="*/ 8580 w 38735"/>
              <a:gd name="T69" fmla="*/ 30781 h 46354"/>
              <a:gd name="T70" fmla="*/ 8756 w 38735"/>
              <a:gd name="T71" fmla="*/ 2018 h 46354"/>
              <a:gd name="T72" fmla="*/ 12179 w 38735"/>
              <a:gd name="T73" fmla="*/ 22629 h 46354"/>
              <a:gd name="T74" fmla="*/ 11268 w 38735"/>
              <a:gd name="T75" fmla="*/ 25866 h 46354"/>
              <a:gd name="T76" fmla="*/ 20796 w 38735"/>
              <a:gd name="T77" fmla="*/ 26552 h 46354"/>
              <a:gd name="T78" fmla="*/ 23610 w 38735"/>
              <a:gd name="T79" fmla="*/ 26439 h 46354"/>
              <a:gd name="T80" fmla="*/ 24270 w 38735"/>
              <a:gd name="T81" fmla="*/ 25181 h 46354"/>
              <a:gd name="T82" fmla="*/ 23823 w 38735"/>
              <a:gd name="T83" fmla="*/ 22629 h 46354"/>
              <a:gd name="T84" fmla="*/ 24055 w 38735"/>
              <a:gd name="T85" fmla="*/ 18475 h 46354"/>
              <a:gd name="T86" fmla="*/ 24574 w 38735"/>
              <a:gd name="T87" fmla="*/ 16646 h 46354"/>
              <a:gd name="T88" fmla="*/ 25672 w 38735"/>
              <a:gd name="T89" fmla="*/ 14551 h 46354"/>
              <a:gd name="T90" fmla="*/ 28034 w 38735"/>
              <a:gd name="T91" fmla="*/ 3924 h 46354"/>
              <a:gd name="T92" fmla="*/ 27730 w 38735"/>
              <a:gd name="T93" fmla="*/ 2323 h 46354"/>
              <a:gd name="T94" fmla="*/ 9670 w 38735"/>
              <a:gd name="T95" fmla="*/ 2058 h 46354"/>
              <a:gd name="T96" fmla="*/ 24612 w 38735"/>
              <a:gd name="T97" fmla="*/ 26324 h 46354"/>
              <a:gd name="T98" fmla="*/ 22317 w 38735"/>
              <a:gd name="T99" fmla="*/ 26515 h 46354"/>
              <a:gd name="T100" fmla="*/ 24705 w 38735"/>
              <a:gd name="T101" fmla="*/ 26552 h 46354"/>
              <a:gd name="T102" fmla="*/ 21835 w 38735"/>
              <a:gd name="T103" fmla="*/ 0 h 46354"/>
              <a:gd name="T104" fmla="*/ 15640 w 38735"/>
              <a:gd name="T105" fmla="*/ 1522 h 46354"/>
              <a:gd name="T106" fmla="*/ 13953 w 38735"/>
              <a:gd name="T107" fmla="*/ 1827 h 46354"/>
              <a:gd name="T108" fmla="*/ 10709 w 38735"/>
              <a:gd name="T109" fmla="*/ 2058 h 46354"/>
              <a:gd name="T110" fmla="*/ 22660 w 38735"/>
              <a:gd name="T111" fmla="*/ 38 h 4635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1" name="object 607"/>
          <p:cNvSpPr>
            <a:spLocks/>
          </p:cNvSpPr>
          <p:nvPr/>
        </p:nvSpPr>
        <p:spPr bwMode="auto">
          <a:xfrm>
            <a:off x="320675" y="566738"/>
            <a:ext cx="61913" cy="73025"/>
          </a:xfrm>
          <a:custGeom>
            <a:avLst/>
            <a:gdLst>
              <a:gd name="T0" fmla="*/ 30087 w 60960"/>
              <a:gd name="T1" fmla="*/ 69754 h 71754"/>
              <a:gd name="T2" fmla="*/ 38445 w 60960"/>
              <a:gd name="T3" fmla="*/ 75613 h 71754"/>
              <a:gd name="T4" fmla="*/ 40586 w 60960"/>
              <a:gd name="T5" fmla="*/ 76294 h 71754"/>
              <a:gd name="T6" fmla="*/ 44359 w 60960"/>
              <a:gd name="T7" fmla="*/ 76318 h 71754"/>
              <a:gd name="T8" fmla="*/ 48542 w 60960"/>
              <a:gd name="T9" fmla="*/ 76158 h 71754"/>
              <a:gd name="T10" fmla="*/ 54595 w 60960"/>
              <a:gd name="T11" fmla="*/ 75068 h 71754"/>
              <a:gd name="T12" fmla="*/ 55892 w 60960"/>
              <a:gd name="T13" fmla="*/ 74659 h 71754"/>
              <a:gd name="T14" fmla="*/ 60780 w 60960"/>
              <a:gd name="T15" fmla="*/ 72752 h 71754"/>
              <a:gd name="T16" fmla="*/ 40329 w 60960"/>
              <a:gd name="T17" fmla="*/ 72230 h 71754"/>
              <a:gd name="T18" fmla="*/ 38651 w 60960"/>
              <a:gd name="T19" fmla="*/ 71489 h 71754"/>
              <a:gd name="T20" fmla="*/ 36345 w 60960"/>
              <a:gd name="T21" fmla="*/ 70116 h 71754"/>
              <a:gd name="T22" fmla="*/ 48542 w 60960"/>
              <a:gd name="T23" fmla="*/ 76158 h 71754"/>
              <a:gd name="T24" fmla="*/ 44428 w 60960"/>
              <a:gd name="T25" fmla="*/ 76294 h 71754"/>
              <a:gd name="T26" fmla="*/ 57900 w 60960"/>
              <a:gd name="T27" fmla="*/ 55314 h 71754"/>
              <a:gd name="T28" fmla="*/ 43216 w 60960"/>
              <a:gd name="T29" fmla="*/ 72751 h 71754"/>
              <a:gd name="T30" fmla="*/ 63210 w 60960"/>
              <a:gd name="T31" fmla="*/ 71935 h 71754"/>
              <a:gd name="T32" fmla="*/ 62414 w 60960"/>
              <a:gd name="T33" fmla="*/ 68937 h 71754"/>
              <a:gd name="T34" fmla="*/ 57900 w 60960"/>
              <a:gd name="T35" fmla="*/ 55314 h 71754"/>
              <a:gd name="T36" fmla="*/ 43216 w 60960"/>
              <a:gd name="T37" fmla="*/ 72751 h 71754"/>
              <a:gd name="T38" fmla="*/ 29945 w 60960"/>
              <a:gd name="T39" fmla="*/ 69711 h 71754"/>
              <a:gd name="T40" fmla="*/ 23186 w 60960"/>
              <a:gd name="T41" fmla="*/ 2451 h 71754"/>
              <a:gd name="T42" fmla="*/ 19161 w 60960"/>
              <a:gd name="T43" fmla="*/ 3678 h 71754"/>
              <a:gd name="T44" fmla="*/ 14902 w 60960"/>
              <a:gd name="T45" fmla="*/ 13895 h 71754"/>
              <a:gd name="T46" fmla="*/ 5481 w 60960"/>
              <a:gd name="T47" fmla="*/ 25204 h 71754"/>
              <a:gd name="T48" fmla="*/ 2557 w 60960"/>
              <a:gd name="T49" fmla="*/ 40736 h 71754"/>
              <a:gd name="T50" fmla="*/ 5322 w 60960"/>
              <a:gd name="T51" fmla="*/ 43459 h 71754"/>
              <a:gd name="T52" fmla="*/ 8919 w 60960"/>
              <a:gd name="T53" fmla="*/ 45776 h 71754"/>
              <a:gd name="T54" fmla="*/ 13521 w 60960"/>
              <a:gd name="T55" fmla="*/ 47274 h 71754"/>
              <a:gd name="T56" fmla="*/ 27936 w 60960"/>
              <a:gd name="T57" fmla="*/ 68120 h 71754"/>
              <a:gd name="T58" fmla="*/ 29622 w 60960"/>
              <a:gd name="T59" fmla="*/ 69619 h 71754"/>
              <a:gd name="T60" fmla="*/ 35481 w 60960"/>
              <a:gd name="T61" fmla="*/ 69481 h 71754"/>
              <a:gd name="T62" fmla="*/ 31629 w 60960"/>
              <a:gd name="T63" fmla="*/ 66349 h 71754"/>
              <a:gd name="T64" fmla="*/ 23014 w 60960"/>
              <a:gd name="T65" fmla="*/ 50544 h 71754"/>
              <a:gd name="T66" fmla="*/ 20837 w 60960"/>
              <a:gd name="T67" fmla="*/ 47547 h 71754"/>
              <a:gd name="T68" fmla="*/ 18793 w 60960"/>
              <a:gd name="T69" fmla="*/ 45776 h 71754"/>
              <a:gd name="T70" fmla="*/ 17154 w 60960"/>
              <a:gd name="T71" fmla="*/ 44822 h 71754"/>
              <a:gd name="T72" fmla="*/ 25401 w 60960"/>
              <a:gd name="T73" fmla="*/ 38011 h 71754"/>
              <a:gd name="T74" fmla="*/ 29236 w 60960"/>
              <a:gd name="T75" fmla="*/ 26157 h 71754"/>
              <a:gd name="T76" fmla="*/ 27493 w 60960"/>
              <a:gd name="T77" fmla="*/ 6539 h 71754"/>
              <a:gd name="T78" fmla="*/ 31715 w 60960"/>
              <a:gd name="T79" fmla="*/ 5994 h 71754"/>
              <a:gd name="T80" fmla="*/ 35397 w 60960"/>
              <a:gd name="T81" fmla="*/ 4768 h 71754"/>
              <a:gd name="T82" fmla="*/ 38238 w 60960"/>
              <a:gd name="T83" fmla="*/ 4222 h 71754"/>
              <a:gd name="T84" fmla="*/ 49163 w 60960"/>
              <a:gd name="T85" fmla="*/ 3270 h 71754"/>
              <a:gd name="T86" fmla="*/ 24398 w 60960"/>
              <a:gd name="T87" fmla="*/ 2587 h 71754"/>
              <a:gd name="T88" fmla="*/ 38238 w 60960"/>
              <a:gd name="T89" fmla="*/ 4222 h 71754"/>
              <a:gd name="T90" fmla="*/ 44292 w 60960"/>
              <a:gd name="T91" fmla="*/ 11444 h 71754"/>
              <a:gd name="T92" fmla="*/ 40830 w 60960"/>
              <a:gd name="T93" fmla="*/ 22751 h 71754"/>
              <a:gd name="T94" fmla="*/ 40121 w 60960"/>
              <a:gd name="T95" fmla="*/ 28882 h 71754"/>
              <a:gd name="T96" fmla="*/ 47400 w 60960"/>
              <a:gd name="T97" fmla="*/ 43050 h 71754"/>
              <a:gd name="T98" fmla="*/ 53005 w 60960"/>
              <a:gd name="T99" fmla="*/ 46729 h 71754"/>
              <a:gd name="T100" fmla="*/ 57844 w 60960"/>
              <a:gd name="T101" fmla="*/ 46321 h 71754"/>
              <a:gd name="T102" fmla="*/ 63503 w 60960"/>
              <a:gd name="T103" fmla="*/ 22208 h 71754"/>
              <a:gd name="T104" fmla="*/ 17254 w 60960"/>
              <a:gd name="T105" fmla="*/ 44770 h 71754"/>
              <a:gd name="T106" fmla="*/ 17417 w 60960"/>
              <a:gd name="T107" fmla="*/ 44686 h 71754"/>
              <a:gd name="T108" fmla="*/ 64346 w 60960"/>
              <a:gd name="T109" fmla="*/ 22343 h 71754"/>
              <a:gd name="T110" fmla="*/ 32045 w 60960"/>
              <a:gd name="T111" fmla="*/ 2043 h 71754"/>
              <a:gd name="T112" fmla="*/ 47988 w 60960"/>
              <a:gd name="T113" fmla="*/ 2725 h 71754"/>
              <a:gd name="T114" fmla="*/ 41694 w 60960"/>
              <a:gd name="T115" fmla="*/ 544 h 71754"/>
              <a:gd name="T116" fmla="*/ 39411 w 60960"/>
              <a:gd name="T117" fmla="*/ 0 h 71754"/>
              <a:gd name="T118" fmla="*/ 40745 w 60960"/>
              <a:gd name="T119" fmla="*/ 273 h 7175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2" name="object 608"/>
          <p:cNvSpPr>
            <a:spLocks/>
          </p:cNvSpPr>
          <p:nvPr/>
        </p:nvSpPr>
        <p:spPr bwMode="auto">
          <a:xfrm>
            <a:off x="315913" y="588963"/>
            <a:ext cx="68262" cy="53975"/>
          </a:xfrm>
          <a:custGeom>
            <a:avLst/>
            <a:gdLst>
              <a:gd name="T0" fmla="*/ 0 w 69214"/>
              <a:gd name="T1" fmla="*/ 14955 h 53975"/>
              <a:gd name="T2" fmla="*/ 270 w 69214"/>
              <a:gd name="T3" fmla="*/ 16169 h 53975"/>
              <a:gd name="T4" fmla="*/ 9540 w 69214"/>
              <a:gd name="T5" fmla="*/ 28776 h 53975"/>
              <a:gd name="T6" fmla="*/ 17537 w 69214"/>
              <a:gd name="T7" fmla="*/ 45731 h 53975"/>
              <a:gd name="T8" fmla="*/ 22672 w 69214"/>
              <a:gd name="T9" fmla="*/ 51565 h 53975"/>
              <a:gd name="T10" fmla="*/ 24598 w 69214"/>
              <a:gd name="T11" fmla="*/ 52191 h 53975"/>
              <a:gd name="T12" fmla="*/ 26089 w 69214"/>
              <a:gd name="T13" fmla="*/ 52426 h 53975"/>
              <a:gd name="T14" fmla="*/ 36914 w 69214"/>
              <a:gd name="T15" fmla="*/ 53679 h 53975"/>
              <a:gd name="T16" fmla="*/ 59209 w 69214"/>
              <a:gd name="T17" fmla="*/ 49371 h 53975"/>
              <a:gd name="T18" fmla="*/ 42419 w 69214"/>
              <a:gd name="T19" fmla="*/ 49294 h 53975"/>
              <a:gd name="T20" fmla="*/ 34162 w 69214"/>
              <a:gd name="T21" fmla="*/ 44947 h 53975"/>
              <a:gd name="T22" fmla="*/ 32671 w 69214"/>
              <a:gd name="T23" fmla="*/ 43617 h 53975"/>
              <a:gd name="T24" fmla="*/ 31836 w 69214"/>
              <a:gd name="T25" fmla="*/ 42872 h 53975"/>
              <a:gd name="T26" fmla="*/ 24414 w 69214"/>
              <a:gd name="T27" fmla="*/ 30617 h 53975"/>
              <a:gd name="T28" fmla="*/ 23706 w 69214"/>
              <a:gd name="T29" fmla="*/ 28307 h 53975"/>
              <a:gd name="T30" fmla="*/ 16231 w 69214"/>
              <a:gd name="T31" fmla="*/ 21846 h 53975"/>
              <a:gd name="T32" fmla="*/ 7789 w 69214"/>
              <a:gd name="T33" fmla="*/ 15974 h 53975"/>
              <a:gd name="T34" fmla="*/ 5450 w 69214"/>
              <a:gd name="T35" fmla="*/ 10570 h 53975"/>
              <a:gd name="T36" fmla="*/ 5668 w 69214"/>
              <a:gd name="T37" fmla="*/ 7321 h 53975"/>
              <a:gd name="T38" fmla="*/ 5928 w 69214"/>
              <a:gd name="T39" fmla="*/ 6460 h 53975"/>
              <a:gd name="T40" fmla="*/ 10055 w 69214"/>
              <a:gd name="T41" fmla="*/ 1617 h 53975"/>
              <a:gd name="T42" fmla="*/ 44694 w 69214"/>
              <a:gd name="T43" fmla="*/ 49294 h 53975"/>
              <a:gd name="T44" fmla="*/ 59209 w 69214"/>
              <a:gd name="T45" fmla="*/ 49371 h 53975"/>
              <a:gd name="T46" fmla="*/ 46173 w 69214"/>
              <a:gd name="T47" fmla="*/ 49254 h 53975"/>
              <a:gd name="T48" fmla="*/ 62472 w 69214"/>
              <a:gd name="T49" fmla="*/ 44243 h 53975"/>
              <a:gd name="T50" fmla="*/ 61720 w 69214"/>
              <a:gd name="T51" fmla="*/ 45104 h 53975"/>
              <a:gd name="T52" fmla="*/ 56989 w 69214"/>
              <a:gd name="T53" fmla="*/ 46944 h 53975"/>
              <a:gd name="T54" fmla="*/ 59523 w 69214"/>
              <a:gd name="T55" fmla="*/ 49254 h 53975"/>
              <a:gd name="T56" fmla="*/ 63135 w 69214"/>
              <a:gd name="T57" fmla="*/ 47806 h 53975"/>
              <a:gd name="T58" fmla="*/ 64364 w 69214"/>
              <a:gd name="T59" fmla="*/ 46239 h 53975"/>
              <a:gd name="T60" fmla="*/ 63059 w 69214"/>
              <a:gd name="T61" fmla="*/ 44947 h 53975"/>
              <a:gd name="T62" fmla="*/ 45389 w 69214"/>
              <a:gd name="T63" fmla="*/ 49059 h 53975"/>
              <a:gd name="T64" fmla="*/ 45020 w 69214"/>
              <a:gd name="T65" fmla="*/ 49215 h 53975"/>
              <a:gd name="T66" fmla="*/ 31931 w 69214"/>
              <a:gd name="T67" fmla="*/ 42872 h 53975"/>
              <a:gd name="T68" fmla="*/ 32269 w 69214"/>
              <a:gd name="T69" fmla="*/ 43146 h 53975"/>
              <a:gd name="T70" fmla="*/ 12739 w 69214"/>
              <a:gd name="T71" fmla="*/ 0 h 53975"/>
              <a:gd name="T72" fmla="*/ 10144 w 69214"/>
              <a:gd name="T73" fmla="*/ 1563 h 53975"/>
              <a:gd name="T74" fmla="*/ 10542 w 69214"/>
              <a:gd name="T75" fmla="*/ 1448 h 53975"/>
              <a:gd name="T76" fmla="*/ 11586 w 69214"/>
              <a:gd name="T77" fmla="*/ 1016 h 53975"/>
              <a:gd name="T78" fmla="*/ 12739 w 69214"/>
              <a:gd name="T79" fmla="*/ 0 h 5397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3" name="object 609"/>
          <p:cNvSpPr>
            <a:spLocks/>
          </p:cNvSpPr>
          <p:nvPr/>
        </p:nvSpPr>
        <p:spPr bwMode="auto">
          <a:xfrm>
            <a:off x="374650" y="615950"/>
            <a:ext cx="1588" cy="3175"/>
          </a:xfrm>
          <a:custGeom>
            <a:avLst/>
            <a:gdLst>
              <a:gd name="T0" fmla="*/ 13452 w 635"/>
              <a:gd name="T1" fmla="*/ 0 h 3175"/>
              <a:gd name="T2" fmla="*/ 0 w 635"/>
              <a:gd name="T3" fmla="*/ 79 h 3175"/>
              <a:gd name="T4" fmla="*/ 0 w 635"/>
              <a:gd name="T5" fmla="*/ 2937 h 3175"/>
              <a:gd name="T6" fmla="*/ 19749 w 635"/>
              <a:gd name="T7" fmla="*/ 2858 h 3175"/>
              <a:gd name="T8" fmla="*/ 15247 w 635"/>
              <a:gd name="T9" fmla="*/ 1409 h 3175"/>
              <a:gd name="T10" fmla="*/ 13452 w 635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4" name="object 610"/>
          <p:cNvSpPr>
            <a:spLocks/>
          </p:cNvSpPr>
          <p:nvPr/>
        </p:nvSpPr>
        <p:spPr bwMode="auto">
          <a:xfrm>
            <a:off x="374650" y="615950"/>
            <a:ext cx="1588" cy="3175"/>
          </a:xfrm>
          <a:custGeom>
            <a:avLst/>
            <a:gdLst>
              <a:gd name="T0" fmla="*/ 2189 w 1270"/>
              <a:gd name="T1" fmla="*/ 0 h 3175"/>
              <a:gd name="T2" fmla="*/ 0 w 1270"/>
              <a:gd name="T3" fmla="*/ 156 h 3175"/>
              <a:gd name="T4" fmla="*/ 0 w 1270"/>
              <a:gd name="T5" fmla="*/ 3054 h 3175"/>
              <a:gd name="T6" fmla="*/ 1348 w 1270"/>
              <a:gd name="T7" fmla="*/ 2937 h 3175"/>
              <a:gd name="T8" fmla="*/ 2585 w 1270"/>
              <a:gd name="T9" fmla="*/ 2858 h 3175"/>
              <a:gd name="T10" fmla="*/ 2303 w 1270"/>
              <a:gd name="T11" fmla="*/ 1409 h 3175"/>
              <a:gd name="T12" fmla="*/ 2189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5" name="object 611"/>
          <p:cNvSpPr>
            <a:spLocks/>
          </p:cNvSpPr>
          <p:nvPr/>
        </p:nvSpPr>
        <p:spPr bwMode="auto">
          <a:xfrm>
            <a:off x="373063" y="615950"/>
            <a:ext cx="1587" cy="3175"/>
          </a:xfrm>
          <a:custGeom>
            <a:avLst/>
            <a:gdLst>
              <a:gd name="T0" fmla="*/ 2689 w 1270"/>
              <a:gd name="T1" fmla="*/ 0 h 3175"/>
              <a:gd name="T2" fmla="*/ 1345 w 1270"/>
              <a:gd name="T3" fmla="*/ 77 h 3175"/>
              <a:gd name="T4" fmla="*/ 0 w 1270"/>
              <a:gd name="T5" fmla="*/ 195 h 3175"/>
              <a:gd name="T6" fmla="*/ 0 w 1270"/>
              <a:gd name="T7" fmla="*/ 3053 h 3175"/>
              <a:gd name="T8" fmla="*/ 1345 w 1270"/>
              <a:gd name="T9" fmla="*/ 2975 h 3175"/>
              <a:gd name="T10" fmla="*/ 2689 w 1270"/>
              <a:gd name="T11" fmla="*/ 2858 h 3175"/>
              <a:gd name="T12" fmla="*/ 2689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6" name="object 612"/>
          <p:cNvSpPr>
            <a:spLocks/>
          </p:cNvSpPr>
          <p:nvPr/>
        </p:nvSpPr>
        <p:spPr bwMode="auto">
          <a:xfrm>
            <a:off x="373063" y="615950"/>
            <a:ext cx="1587" cy="3175"/>
          </a:xfrm>
          <a:custGeom>
            <a:avLst/>
            <a:gdLst>
              <a:gd name="T0" fmla="*/ 2578 w 1270"/>
              <a:gd name="T1" fmla="*/ 0 h 3175"/>
              <a:gd name="T2" fmla="*/ 0 w 1270"/>
              <a:gd name="T3" fmla="*/ 234 h 3175"/>
              <a:gd name="T4" fmla="*/ 0 w 1270"/>
              <a:gd name="T5" fmla="*/ 3093 h 3175"/>
              <a:gd name="T6" fmla="*/ 1316 w 1270"/>
              <a:gd name="T7" fmla="*/ 2975 h 3175"/>
              <a:gd name="T8" fmla="*/ 2578 w 1270"/>
              <a:gd name="T9" fmla="*/ 2897 h 3175"/>
              <a:gd name="T10" fmla="*/ 2578 w 1270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7" name="object 613"/>
          <p:cNvSpPr>
            <a:spLocks/>
          </p:cNvSpPr>
          <p:nvPr/>
        </p:nvSpPr>
        <p:spPr bwMode="auto">
          <a:xfrm>
            <a:off x="373063" y="615950"/>
            <a:ext cx="1587" cy="3175"/>
          </a:xfrm>
          <a:custGeom>
            <a:avLst/>
            <a:gdLst>
              <a:gd name="T0" fmla="*/ 2578 w 1270"/>
              <a:gd name="T1" fmla="*/ 0 h 3175"/>
              <a:gd name="T2" fmla="*/ 1345 w 1270"/>
              <a:gd name="T3" fmla="*/ 116 h 3175"/>
              <a:gd name="T4" fmla="*/ 0 w 1270"/>
              <a:gd name="T5" fmla="*/ 195 h 3175"/>
              <a:gd name="T6" fmla="*/ 0 w 1270"/>
              <a:gd name="T7" fmla="*/ 3093 h 3175"/>
              <a:gd name="T8" fmla="*/ 2578 w 1270"/>
              <a:gd name="T9" fmla="*/ 2857 h 3175"/>
              <a:gd name="T10" fmla="*/ 2578 w 1270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8" name="object 614"/>
          <p:cNvSpPr>
            <a:spLocks/>
          </p:cNvSpPr>
          <p:nvPr/>
        </p:nvSpPr>
        <p:spPr bwMode="auto">
          <a:xfrm>
            <a:off x="371475" y="615950"/>
            <a:ext cx="1588" cy="3175"/>
          </a:xfrm>
          <a:custGeom>
            <a:avLst/>
            <a:gdLst>
              <a:gd name="T0" fmla="*/ 2696 w 1270"/>
              <a:gd name="T1" fmla="*/ 0 h 3175"/>
              <a:gd name="T2" fmla="*/ 1348 w 1270"/>
              <a:gd name="T3" fmla="*/ 79 h 3175"/>
              <a:gd name="T4" fmla="*/ 0 w 1270"/>
              <a:gd name="T5" fmla="*/ 195 h 3175"/>
              <a:gd name="T6" fmla="*/ 0 w 1270"/>
              <a:gd name="T7" fmla="*/ 3093 h 3175"/>
              <a:gd name="T8" fmla="*/ 2696 w 1270"/>
              <a:gd name="T9" fmla="*/ 2858 h 3175"/>
              <a:gd name="T10" fmla="*/ 2696 w 1270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59" name="object 615"/>
          <p:cNvSpPr>
            <a:spLocks/>
          </p:cNvSpPr>
          <p:nvPr/>
        </p:nvSpPr>
        <p:spPr bwMode="auto">
          <a:xfrm>
            <a:off x="371475" y="615950"/>
            <a:ext cx="1588" cy="3175"/>
          </a:xfrm>
          <a:custGeom>
            <a:avLst/>
            <a:gdLst>
              <a:gd name="T0" fmla="*/ 2615 w 1270"/>
              <a:gd name="T1" fmla="*/ 0 h 3175"/>
              <a:gd name="T2" fmla="*/ 2615 w 1270"/>
              <a:gd name="T3" fmla="*/ 2897 h 3175"/>
              <a:gd name="T4" fmla="*/ 0 w 1270"/>
              <a:gd name="T5" fmla="*/ 3132 h 3175"/>
              <a:gd name="T6" fmla="*/ 0 w 1270"/>
              <a:gd name="T7" fmla="*/ 234 h 3175"/>
              <a:gd name="T8" fmla="*/ 2615 w 1270"/>
              <a:gd name="T9" fmla="*/ 0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0" name="object 616"/>
          <p:cNvSpPr>
            <a:spLocks/>
          </p:cNvSpPr>
          <p:nvPr/>
        </p:nvSpPr>
        <p:spPr bwMode="auto">
          <a:xfrm>
            <a:off x="371475" y="615950"/>
            <a:ext cx="1588" cy="3175"/>
          </a:xfrm>
          <a:custGeom>
            <a:avLst/>
            <a:gdLst>
              <a:gd name="T0" fmla="*/ 2585 w 1270"/>
              <a:gd name="T1" fmla="*/ 0 h 3175"/>
              <a:gd name="T2" fmla="*/ 2585 w 1270"/>
              <a:gd name="T3" fmla="*/ 2897 h 3175"/>
              <a:gd name="T4" fmla="*/ 0 w 1270"/>
              <a:gd name="T5" fmla="*/ 3132 h 3175"/>
              <a:gd name="T6" fmla="*/ 0 w 1270"/>
              <a:gd name="T7" fmla="*/ 234 h 3175"/>
              <a:gd name="T8" fmla="*/ 2585 w 1270"/>
              <a:gd name="T9" fmla="*/ 0 h 3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1" name="object 617"/>
          <p:cNvSpPr>
            <a:spLocks/>
          </p:cNvSpPr>
          <p:nvPr/>
        </p:nvSpPr>
        <p:spPr bwMode="auto">
          <a:xfrm>
            <a:off x="369888" y="615950"/>
            <a:ext cx="1587" cy="3175"/>
          </a:xfrm>
          <a:custGeom>
            <a:avLst/>
            <a:gdLst>
              <a:gd name="T0" fmla="*/ 2664 w 1270"/>
              <a:gd name="T1" fmla="*/ 0 h 3175"/>
              <a:gd name="T2" fmla="*/ 1345 w 1270"/>
              <a:gd name="T3" fmla="*/ 116 h 3175"/>
              <a:gd name="T4" fmla="*/ 0 w 1270"/>
              <a:gd name="T5" fmla="*/ 273 h 3175"/>
              <a:gd name="T6" fmla="*/ 0 w 1270"/>
              <a:gd name="T7" fmla="*/ 3171 h 3175"/>
              <a:gd name="T8" fmla="*/ 1345 w 1270"/>
              <a:gd name="T9" fmla="*/ 3014 h 3175"/>
              <a:gd name="T10" fmla="*/ 2664 w 1270"/>
              <a:gd name="T11" fmla="*/ 2897 h 3175"/>
              <a:gd name="T12" fmla="*/ 2664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2" name="object 618"/>
          <p:cNvSpPr>
            <a:spLocks/>
          </p:cNvSpPr>
          <p:nvPr/>
        </p:nvSpPr>
        <p:spPr bwMode="auto">
          <a:xfrm>
            <a:off x="369888" y="617538"/>
            <a:ext cx="1587" cy="3175"/>
          </a:xfrm>
          <a:custGeom>
            <a:avLst/>
            <a:gdLst>
              <a:gd name="T0" fmla="*/ 2607 w 1270"/>
              <a:gd name="T1" fmla="*/ 0 h 3175"/>
              <a:gd name="T2" fmla="*/ 1345 w 1270"/>
              <a:gd name="T3" fmla="*/ 117 h 3175"/>
              <a:gd name="T4" fmla="*/ 0 w 1270"/>
              <a:gd name="T5" fmla="*/ 274 h 3175"/>
              <a:gd name="T6" fmla="*/ 0 w 1270"/>
              <a:gd name="T7" fmla="*/ 3172 h 3175"/>
              <a:gd name="T8" fmla="*/ 1260 w 1270"/>
              <a:gd name="T9" fmla="*/ 3054 h 3175"/>
              <a:gd name="T10" fmla="*/ 2607 w 1270"/>
              <a:gd name="T11" fmla="*/ 2897 h 3175"/>
              <a:gd name="T12" fmla="*/ 2607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3" name="object 619"/>
          <p:cNvSpPr>
            <a:spLocks/>
          </p:cNvSpPr>
          <p:nvPr/>
        </p:nvSpPr>
        <p:spPr bwMode="auto">
          <a:xfrm>
            <a:off x="369888" y="617538"/>
            <a:ext cx="1587" cy="3175"/>
          </a:xfrm>
          <a:custGeom>
            <a:avLst/>
            <a:gdLst>
              <a:gd name="T0" fmla="*/ 2607 w 1270"/>
              <a:gd name="T1" fmla="*/ 0 h 3175"/>
              <a:gd name="T2" fmla="*/ 0 w 1270"/>
              <a:gd name="T3" fmla="*/ 234 h 3175"/>
              <a:gd name="T4" fmla="*/ 0 w 1270"/>
              <a:gd name="T5" fmla="*/ 3171 h 3175"/>
              <a:gd name="T6" fmla="*/ 1345 w 1270"/>
              <a:gd name="T7" fmla="*/ 3015 h 3175"/>
              <a:gd name="T8" fmla="*/ 2607 w 1270"/>
              <a:gd name="T9" fmla="*/ 2897 h 3175"/>
              <a:gd name="T10" fmla="*/ 2607 w 1270"/>
              <a:gd name="T11" fmla="*/ 0 h 3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4" name="object 620"/>
          <p:cNvSpPr>
            <a:spLocks/>
          </p:cNvSpPr>
          <p:nvPr/>
        </p:nvSpPr>
        <p:spPr bwMode="auto">
          <a:xfrm>
            <a:off x="368300" y="617538"/>
            <a:ext cx="1588" cy="3175"/>
          </a:xfrm>
          <a:custGeom>
            <a:avLst/>
            <a:gdLst>
              <a:gd name="T0" fmla="*/ 2696 w 1270"/>
              <a:gd name="T1" fmla="*/ 0 h 3175"/>
              <a:gd name="T2" fmla="*/ 1348 w 1270"/>
              <a:gd name="T3" fmla="*/ 116 h 3175"/>
              <a:gd name="T4" fmla="*/ 0 w 1270"/>
              <a:gd name="T5" fmla="*/ 273 h 3175"/>
              <a:gd name="T6" fmla="*/ 0 w 1270"/>
              <a:gd name="T7" fmla="*/ 3171 h 3175"/>
              <a:gd name="T8" fmla="*/ 1348 w 1270"/>
              <a:gd name="T9" fmla="*/ 3053 h 3175"/>
              <a:gd name="T10" fmla="*/ 2696 w 1270"/>
              <a:gd name="T11" fmla="*/ 2897 h 3175"/>
              <a:gd name="T12" fmla="*/ 2696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5" name="object 621"/>
          <p:cNvSpPr>
            <a:spLocks/>
          </p:cNvSpPr>
          <p:nvPr/>
        </p:nvSpPr>
        <p:spPr bwMode="auto">
          <a:xfrm>
            <a:off x="368300" y="617538"/>
            <a:ext cx="1588" cy="3175"/>
          </a:xfrm>
          <a:custGeom>
            <a:avLst/>
            <a:gdLst>
              <a:gd name="T0" fmla="*/ 2585 w 1270"/>
              <a:gd name="T1" fmla="*/ 0 h 3809"/>
              <a:gd name="T2" fmla="*/ 1234 w 1270"/>
              <a:gd name="T3" fmla="*/ 75 h 3809"/>
              <a:gd name="T4" fmla="*/ 0 w 1270"/>
              <a:gd name="T5" fmla="*/ 132 h 3809"/>
              <a:gd name="T6" fmla="*/ 0 w 1270"/>
              <a:gd name="T7" fmla="*/ 1550 h 3809"/>
              <a:gd name="T8" fmla="*/ 1234 w 1270"/>
              <a:gd name="T9" fmla="*/ 1475 h 3809"/>
              <a:gd name="T10" fmla="*/ 2585 w 1270"/>
              <a:gd name="T11" fmla="*/ 1417 h 3809"/>
              <a:gd name="T12" fmla="*/ 2585 w 1270"/>
              <a:gd name="T13" fmla="*/ 0 h 38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6" name="object 622"/>
          <p:cNvSpPr>
            <a:spLocks/>
          </p:cNvSpPr>
          <p:nvPr/>
        </p:nvSpPr>
        <p:spPr bwMode="auto">
          <a:xfrm>
            <a:off x="368300" y="617538"/>
            <a:ext cx="1588" cy="3175"/>
          </a:xfrm>
          <a:custGeom>
            <a:avLst/>
            <a:gdLst>
              <a:gd name="T0" fmla="*/ 2585 w 1270"/>
              <a:gd name="T1" fmla="*/ 0 h 3809"/>
              <a:gd name="T2" fmla="*/ 2585 w 1270"/>
              <a:gd name="T3" fmla="*/ 1399 h 3809"/>
              <a:gd name="T4" fmla="*/ 0 w 1270"/>
              <a:gd name="T5" fmla="*/ 1550 h 3809"/>
              <a:gd name="T6" fmla="*/ 0 w 1270"/>
              <a:gd name="T7" fmla="*/ 132 h 3809"/>
              <a:gd name="T8" fmla="*/ 2585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7" name="object 623"/>
          <p:cNvSpPr>
            <a:spLocks/>
          </p:cNvSpPr>
          <p:nvPr/>
        </p:nvSpPr>
        <p:spPr bwMode="auto">
          <a:xfrm>
            <a:off x="366713" y="617538"/>
            <a:ext cx="1587" cy="3175"/>
          </a:xfrm>
          <a:custGeom>
            <a:avLst/>
            <a:gdLst>
              <a:gd name="T0" fmla="*/ 2689 w 1270"/>
              <a:gd name="T1" fmla="*/ 0 h 3809"/>
              <a:gd name="T2" fmla="*/ 2689 w 1270"/>
              <a:gd name="T3" fmla="*/ 1417 h 3809"/>
              <a:gd name="T4" fmla="*/ 0 w 1270"/>
              <a:gd name="T5" fmla="*/ 1568 h 3809"/>
              <a:gd name="T6" fmla="*/ 0 w 1270"/>
              <a:gd name="T7" fmla="*/ 151 h 3809"/>
              <a:gd name="T8" fmla="*/ 2689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8" name="object 624"/>
          <p:cNvSpPr>
            <a:spLocks/>
          </p:cNvSpPr>
          <p:nvPr/>
        </p:nvSpPr>
        <p:spPr bwMode="auto">
          <a:xfrm>
            <a:off x="366713" y="617538"/>
            <a:ext cx="1587" cy="3175"/>
          </a:xfrm>
          <a:custGeom>
            <a:avLst/>
            <a:gdLst>
              <a:gd name="T0" fmla="*/ 2578 w 1270"/>
              <a:gd name="T1" fmla="*/ 0 h 3809"/>
              <a:gd name="T2" fmla="*/ 2578 w 1270"/>
              <a:gd name="T3" fmla="*/ 1417 h 3809"/>
              <a:gd name="T4" fmla="*/ 0 w 1270"/>
              <a:gd name="T5" fmla="*/ 1569 h 3809"/>
              <a:gd name="T6" fmla="*/ 0 w 1270"/>
              <a:gd name="T7" fmla="*/ 152 h 3809"/>
              <a:gd name="T8" fmla="*/ 2578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69" name="object 625"/>
          <p:cNvSpPr>
            <a:spLocks/>
          </p:cNvSpPr>
          <p:nvPr/>
        </p:nvSpPr>
        <p:spPr bwMode="auto">
          <a:xfrm>
            <a:off x="366713" y="617538"/>
            <a:ext cx="1587" cy="4762"/>
          </a:xfrm>
          <a:custGeom>
            <a:avLst/>
            <a:gdLst>
              <a:gd name="T0" fmla="*/ 2578 w 1270"/>
              <a:gd name="T1" fmla="*/ 0 h 3809"/>
              <a:gd name="T2" fmla="*/ 2578 w 1270"/>
              <a:gd name="T3" fmla="*/ 7172 h 3809"/>
              <a:gd name="T4" fmla="*/ 0 w 1270"/>
              <a:gd name="T5" fmla="*/ 7940 h 3809"/>
              <a:gd name="T6" fmla="*/ 0 w 1270"/>
              <a:gd name="T7" fmla="*/ 764 h 3809"/>
              <a:gd name="T8" fmla="*/ 2578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0" name="object 626"/>
          <p:cNvSpPr>
            <a:spLocks/>
          </p:cNvSpPr>
          <p:nvPr/>
        </p:nvSpPr>
        <p:spPr bwMode="auto">
          <a:xfrm>
            <a:off x="365125" y="617538"/>
            <a:ext cx="1588" cy="4762"/>
          </a:xfrm>
          <a:custGeom>
            <a:avLst/>
            <a:gdLst>
              <a:gd name="T0" fmla="*/ 2696 w 1270"/>
              <a:gd name="T1" fmla="*/ 0 h 3809"/>
              <a:gd name="T2" fmla="*/ 2696 w 1270"/>
              <a:gd name="T3" fmla="*/ 7172 h 3809"/>
              <a:gd name="T4" fmla="*/ 0 w 1270"/>
              <a:gd name="T5" fmla="*/ 7936 h 3809"/>
              <a:gd name="T6" fmla="*/ 0 w 1270"/>
              <a:gd name="T7" fmla="*/ 763 h 3809"/>
              <a:gd name="T8" fmla="*/ 2696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1" name="object 627"/>
          <p:cNvSpPr>
            <a:spLocks/>
          </p:cNvSpPr>
          <p:nvPr/>
        </p:nvSpPr>
        <p:spPr bwMode="auto">
          <a:xfrm>
            <a:off x="365125" y="617538"/>
            <a:ext cx="1588" cy="4762"/>
          </a:xfrm>
          <a:custGeom>
            <a:avLst/>
            <a:gdLst>
              <a:gd name="T0" fmla="*/ 2585 w 1270"/>
              <a:gd name="T1" fmla="*/ 0 h 3809"/>
              <a:gd name="T2" fmla="*/ 0 w 1270"/>
              <a:gd name="T3" fmla="*/ 763 h 3809"/>
              <a:gd name="T4" fmla="*/ 0 w 1270"/>
              <a:gd name="T5" fmla="*/ 8034 h 3809"/>
              <a:gd name="T6" fmla="*/ 1234 w 1270"/>
              <a:gd name="T7" fmla="*/ 7554 h 3809"/>
              <a:gd name="T8" fmla="*/ 2585 w 1270"/>
              <a:gd name="T9" fmla="*/ 7172 h 3809"/>
              <a:gd name="T10" fmla="*/ 2585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2" name="object 628"/>
          <p:cNvSpPr>
            <a:spLocks/>
          </p:cNvSpPr>
          <p:nvPr/>
        </p:nvSpPr>
        <p:spPr bwMode="auto">
          <a:xfrm>
            <a:off x="365125" y="617538"/>
            <a:ext cx="1588" cy="4762"/>
          </a:xfrm>
          <a:custGeom>
            <a:avLst/>
            <a:gdLst>
              <a:gd name="T0" fmla="*/ 2585 w 1270"/>
              <a:gd name="T1" fmla="*/ 0 h 3809"/>
              <a:gd name="T2" fmla="*/ 0 w 1270"/>
              <a:gd name="T3" fmla="*/ 764 h 3809"/>
              <a:gd name="T4" fmla="*/ 0 w 1270"/>
              <a:gd name="T5" fmla="*/ 8035 h 3809"/>
              <a:gd name="T6" fmla="*/ 1348 w 1270"/>
              <a:gd name="T7" fmla="*/ 7652 h 3809"/>
              <a:gd name="T8" fmla="*/ 2585 w 1270"/>
              <a:gd name="T9" fmla="*/ 7172 h 3809"/>
              <a:gd name="T10" fmla="*/ 2585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3" name="object 629"/>
          <p:cNvSpPr>
            <a:spLocks/>
          </p:cNvSpPr>
          <p:nvPr/>
        </p:nvSpPr>
        <p:spPr bwMode="auto">
          <a:xfrm>
            <a:off x="363538" y="619125"/>
            <a:ext cx="1587" cy="3175"/>
          </a:xfrm>
          <a:custGeom>
            <a:avLst/>
            <a:gdLst>
              <a:gd name="T0" fmla="*/ 2689 w 1270"/>
              <a:gd name="T1" fmla="*/ 0 h 3809"/>
              <a:gd name="T2" fmla="*/ 1345 w 1270"/>
              <a:gd name="T3" fmla="*/ 75 h 3809"/>
              <a:gd name="T4" fmla="*/ 0 w 1270"/>
              <a:gd name="T5" fmla="*/ 169 h 3809"/>
              <a:gd name="T6" fmla="*/ 0 w 1270"/>
              <a:gd name="T7" fmla="*/ 1606 h 3809"/>
              <a:gd name="T8" fmla="*/ 1345 w 1270"/>
              <a:gd name="T9" fmla="*/ 1512 h 3809"/>
              <a:gd name="T10" fmla="*/ 2689 w 1270"/>
              <a:gd name="T11" fmla="*/ 1436 h 3809"/>
              <a:gd name="T12" fmla="*/ 2689 w 1270"/>
              <a:gd name="T13" fmla="*/ 0 h 38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4" name="object 630"/>
          <p:cNvSpPr>
            <a:spLocks/>
          </p:cNvSpPr>
          <p:nvPr/>
        </p:nvSpPr>
        <p:spPr bwMode="auto">
          <a:xfrm>
            <a:off x="363538" y="619125"/>
            <a:ext cx="1587" cy="3175"/>
          </a:xfrm>
          <a:custGeom>
            <a:avLst/>
            <a:gdLst>
              <a:gd name="T0" fmla="*/ 2578 w 1270"/>
              <a:gd name="T1" fmla="*/ 0 h 3809"/>
              <a:gd name="T2" fmla="*/ 2578 w 1270"/>
              <a:gd name="T3" fmla="*/ 1436 h 3809"/>
              <a:gd name="T4" fmla="*/ 0 w 1270"/>
              <a:gd name="T5" fmla="*/ 1626 h 3809"/>
              <a:gd name="T6" fmla="*/ 0 w 1270"/>
              <a:gd name="T7" fmla="*/ 189 h 3809"/>
              <a:gd name="T8" fmla="*/ 2578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5" name="object 631"/>
          <p:cNvSpPr>
            <a:spLocks/>
          </p:cNvSpPr>
          <p:nvPr/>
        </p:nvSpPr>
        <p:spPr bwMode="auto">
          <a:xfrm>
            <a:off x="363538" y="619125"/>
            <a:ext cx="0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94 h 3809"/>
              <a:gd name="T4" fmla="*/ 0 w 1270"/>
              <a:gd name="T5" fmla="*/ 169 h 3809"/>
              <a:gd name="T6" fmla="*/ 0 w 1270"/>
              <a:gd name="T7" fmla="*/ 1626 h 3809"/>
              <a:gd name="T8" fmla="*/ 0 w 1270"/>
              <a:gd name="T9" fmla="*/ 1436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6" name="object 632"/>
          <p:cNvSpPr>
            <a:spLocks/>
          </p:cNvSpPr>
          <p:nvPr/>
        </p:nvSpPr>
        <p:spPr bwMode="auto">
          <a:xfrm>
            <a:off x="361950" y="619125"/>
            <a:ext cx="1588" cy="3175"/>
          </a:xfrm>
          <a:custGeom>
            <a:avLst/>
            <a:gdLst>
              <a:gd name="T0" fmla="*/ 2615 w 1270"/>
              <a:gd name="T1" fmla="*/ 0 h 3809"/>
              <a:gd name="T2" fmla="*/ 1263 w 1270"/>
              <a:gd name="T3" fmla="*/ 75 h 3809"/>
              <a:gd name="T4" fmla="*/ 0 w 1270"/>
              <a:gd name="T5" fmla="*/ 169 h 3809"/>
              <a:gd name="T6" fmla="*/ 0 w 1270"/>
              <a:gd name="T7" fmla="*/ 1626 h 3809"/>
              <a:gd name="T8" fmla="*/ 2615 w 1270"/>
              <a:gd name="T9" fmla="*/ 1436 h 3809"/>
              <a:gd name="T10" fmla="*/ 2615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7" name="object 633"/>
          <p:cNvSpPr>
            <a:spLocks/>
          </p:cNvSpPr>
          <p:nvPr/>
        </p:nvSpPr>
        <p:spPr bwMode="auto">
          <a:xfrm>
            <a:off x="361950" y="619125"/>
            <a:ext cx="1588" cy="3175"/>
          </a:xfrm>
          <a:custGeom>
            <a:avLst/>
            <a:gdLst>
              <a:gd name="T0" fmla="*/ 2615 w 1270"/>
              <a:gd name="T1" fmla="*/ 0 h 3809"/>
              <a:gd name="T2" fmla="*/ 2615 w 1270"/>
              <a:gd name="T3" fmla="*/ 1455 h 3809"/>
              <a:gd name="T4" fmla="*/ 0 w 1270"/>
              <a:gd name="T5" fmla="*/ 1664 h 3809"/>
              <a:gd name="T6" fmla="*/ 0 w 1270"/>
              <a:gd name="T7" fmla="*/ 208 h 3809"/>
              <a:gd name="T8" fmla="*/ 2615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8" name="object 634"/>
          <p:cNvSpPr>
            <a:spLocks/>
          </p:cNvSpPr>
          <p:nvPr/>
        </p:nvSpPr>
        <p:spPr bwMode="auto">
          <a:xfrm>
            <a:off x="361950" y="619125"/>
            <a:ext cx="0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113 h 3809"/>
              <a:gd name="T4" fmla="*/ 0 w 1270"/>
              <a:gd name="T5" fmla="*/ 207 h 3809"/>
              <a:gd name="T6" fmla="*/ 0 w 1270"/>
              <a:gd name="T7" fmla="*/ 1664 h 3809"/>
              <a:gd name="T8" fmla="*/ 0 w 1270"/>
              <a:gd name="T9" fmla="*/ 1569 h 3809"/>
              <a:gd name="T10" fmla="*/ 0 w 1270"/>
              <a:gd name="T11" fmla="*/ 1455 h 3809"/>
              <a:gd name="T12" fmla="*/ 0 w 1270"/>
              <a:gd name="T13" fmla="*/ 0 h 38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79" name="object 635"/>
          <p:cNvSpPr>
            <a:spLocks/>
          </p:cNvSpPr>
          <p:nvPr/>
        </p:nvSpPr>
        <p:spPr bwMode="auto">
          <a:xfrm>
            <a:off x="360363" y="619125"/>
            <a:ext cx="1587" cy="4763"/>
          </a:xfrm>
          <a:custGeom>
            <a:avLst/>
            <a:gdLst>
              <a:gd name="T0" fmla="*/ 2578 w 1270"/>
              <a:gd name="T1" fmla="*/ 0 h 3809"/>
              <a:gd name="T2" fmla="*/ 0 w 1270"/>
              <a:gd name="T3" fmla="*/ 954 h 3809"/>
              <a:gd name="T4" fmla="*/ 0 w 1270"/>
              <a:gd name="T5" fmla="*/ 8422 h 3809"/>
              <a:gd name="T6" fmla="*/ 1232 w 1270"/>
              <a:gd name="T7" fmla="*/ 7848 h 3809"/>
              <a:gd name="T8" fmla="*/ 2578 w 1270"/>
              <a:gd name="T9" fmla="*/ 7369 h 3809"/>
              <a:gd name="T10" fmla="*/ 2578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0" name="object 636"/>
          <p:cNvSpPr>
            <a:spLocks/>
          </p:cNvSpPr>
          <p:nvPr/>
        </p:nvSpPr>
        <p:spPr bwMode="auto">
          <a:xfrm>
            <a:off x="360363" y="619125"/>
            <a:ext cx="1587" cy="4763"/>
          </a:xfrm>
          <a:custGeom>
            <a:avLst/>
            <a:gdLst>
              <a:gd name="T0" fmla="*/ 2578 w 1270"/>
              <a:gd name="T1" fmla="*/ 0 h 3809"/>
              <a:gd name="T2" fmla="*/ 2578 w 1270"/>
              <a:gd name="T3" fmla="*/ 7371 h 3809"/>
              <a:gd name="T4" fmla="*/ 0 w 1270"/>
              <a:gd name="T5" fmla="*/ 8522 h 3809"/>
              <a:gd name="T6" fmla="*/ 0 w 1270"/>
              <a:gd name="T7" fmla="*/ 1054 h 3809"/>
              <a:gd name="T8" fmla="*/ 2578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1" name="object 637"/>
          <p:cNvSpPr>
            <a:spLocks/>
          </p:cNvSpPr>
          <p:nvPr/>
        </p:nvSpPr>
        <p:spPr bwMode="auto">
          <a:xfrm>
            <a:off x="360363" y="619125"/>
            <a:ext cx="0" cy="4763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7468 h 3809"/>
              <a:gd name="T4" fmla="*/ 0 w 1270"/>
              <a:gd name="T5" fmla="*/ 8613 h 3809"/>
              <a:gd name="T6" fmla="*/ 0 w 1270"/>
              <a:gd name="T7" fmla="*/ 1149 h 3809"/>
              <a:gd name="T8" fmla="*/ 0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2" name="object 638"/>
          <p:cNvSpPr>
            <a:spLocks/>
          </p:cNvSpPr>
          <p:nvPr/>
        </p:nvSpPr>
        <p:spPr bwMode="auto">
          <a:xfrm>
            <a:off x="358775" y="620713"/>
            <a:ext cx="1588" cy="3175"/>
          </a:xfrm>
          <a:custGeom>
            <a:avLst/>
            <a:gdLst>
              <a:gd name="T0" fmla="*/ 2585 w 1270"/>
              <a:gd name="T1" fmla="*/ 0 h 3809"/>
              <a:gd name="T2" fmla="*/ 0 w 1270"/>
              <a:gd name="T3" fmla="*/ 227 h 3809"/>
              <a:gd name="T4" fmla="*/ 0 w 1270"/>
              <a:gd name="T5" fmla="*/ 1720 h 3809"/>
              <a:gd name="T6" fmla="*/ 1234 w 1270"/>
              <a:gd name="T7" fmla="*/ 1588 h 3809"/>
              <a:gd name="T8" fmla="*/ 2585 w 1270"/>
              <a:gd name="T9" fmla="*/ 1474 h 3809"/>
              <a:gd name="T10" fmla="*/ 2585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3" name="object 639"/>
          <p:cNvSpPr>
            <a:spLocks/>
          </p:cNvSpPr>
          <p:nvPr/>
        </p:nvSpPr>
        <p:spPr bwMode="auto">
          <a:xfrm>
            <a:off x="358775" y="620713"/>
            <a:ext cx="1588" cy="3175"/>
          </a:xfrm>
          <a:custGeom>
            <a:avLst/>
            <a:gdLst>
              <a:gd name="T0" fmla="*/ 2585 w 1270"/>
              <a:gd name="T1" fmla="*/ 0 h 3809"/>
              <a:gd name="T2" fmla="*/ 0 w 1270"/>
              <a:gd name="T3" fmla="*/ 227 h 3809"/>
              <a:gd name="T4" fmla="*/ 0 w 1270"/>
              <a:gd name="T5" fmla="*/ 1720 h 3809"/>
              <a:gd name="T6" fmla="*/ 1348 w 1270"/>
              <a:gd name="T7" fmla="*/ 1606 h 3809"/>
              <a:gd name="T8" fmla="*/ 2585 w 1270"/>
              <a:gd name="T9" fmla="*/ 1474 h 3809"/>
              <a:gd name="T10" fmla="*/ 2585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4" name="object 640"/>
          <p:cNvSpPr>
            <a:spLocks/>
          </p:cNvSpPr>
          <p:nvPr/>
        </p:nvSpPr>
        <p:spPr bwMode="auto">
          <a:xfrm>
            <a:off x="358775" y="620713"/>
            <a:ext cx="0" cy="3175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227 h 3809"/>
              <a:gd name="T4" fmla="*/ 0 w 1270"/>
              <a:gd name="T5" fmla="*/ 1739 h 3809"/>
              <a:gd name="T6" fmla="*/ 0 w 1270"/>
              <a:gd name="T7" fmla="*/ 1606 h 3809"/>
              <a:gd name="T8" fmla="*/ 0 w 1270"/>
              <a:gd name="T9" fmla="*/ 1493 h 3809"/>
              <a:gd name="T10" fmla="*/ 0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5" name="object 641"/>
          <p:cNvSpPr>
            <a:spLocks/>
          </p:cNvSpPr>
          <p:nvPr/>
        </p:nvSpPr>
        <p:spPr bwMode="auto">
          <a:xfrm>
            <a:off x="357188" y="620713"/>
            <a:ext cx="1587" cy="3175"/>
          </a:xfrm>
          <a:custGeom>
            <a:avLst/>
            <a:gdLst>
              <a:gd name="T0" fmla="*/ 2578 w 1270"/>
              <a:gd name="T1" fmla="*/ 0 h 3809"/>
              <a:gd name="T2" fmla="*/ 1232 w 1270"/>
              <a:gd name="T3" fmla="*/ 113 h 3809"/>
              <a:gd name="T4" fmla="*/ 0 w 1270"/>
              <a:gd name="T5" fmla="*/ 245 h 3809"/>
              <a:gd name="T6" fmla="*/ 0 w 1270"/>
              <a:gd name="T7" fmla="*/ 1776 h 3809"/>
              <a:gd name="T8" fmla="*/ 1232 w 1270"/>
              <a:gd name="T9" fmla="*/ 1626 h 3809"/>
              <a:gd name="T10" fmla="*/ 2578 w 1270"/>
              <a:gd name="T11" fmla="*/ 1493 h 3809"/>
              <a:gd name="T12" fmla="*/ 2578 w 1270"/>
              <a:gd name="T13" fmla="*/ 0 h 38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6" name="object 642"/>
          <p:cNvSpPr>
            <a:spLocks/>
          </p:cNvSpPr>
          <p:nvPr/>
        </p:nvSpPr>
        <p:spPr bwMode="auto">
          <a:xfrm>
            <a:off x="357188" y="620713"/>
            <a:ext cx="1587" cy="4762"/>
          </a:xfrm>
          <a:custGeom>
            <a:avLst/>
            <a:gdLst>
              <a:gd name="T0" fmla="*/ 2578 w 1270"/>
              <a:gd name="T1" fmla="*/ 0 h 3809"/>
              <a:gd name="T2" fmla="*/ 0 w 1270"/>
              <a:gd name="T3" fmla="*/ 1338 h 3809"/>
              <a:gd name="T4" fmla="*/ 0 w 1270"/>
              <a:gd name="T5" fmla="*/ 9084 h 3809"/>
              <a:gd name="T6" fmla="*/ 1345 w 1270"/>
              <a:gd name="T7" fmla="*/ 8419 h 3809"/>
              <a:gd name="T8" fmla="*/ 2578 w 1270"/>
              <a:gd name="T9" fmla="*/ 7652 h 3809"/>
              <a:gd name="T10" fmla="*/ 2578 w 1270"/>
              <a:gd name="T11" fmla="*/ 0 h 38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7" name="object 643"/>
          <p:cNvSpPr>
            <a:spLocks/>
          </p:cNvSpPr>
          <p:nvPr/>
        </p:nvSpPr>
        <p:spPr bwMode="auto">
          <a:xfrm>
            <a:off x="357188" y="620713"/>
            <a:ext cx="0" cy="4762"/>
          </a:xfrm>
          <a:custGeom>
            <a:avLst/>
            <a:gdLst>
              <a:gd name="T0" fmla="*/ 0 w 1270"/>
              <a:gd name="T1" fmla="*/ 0 h 3809"/>
              <a:gd name="T2" fmla="*/ 0 w 1270"/>
              <a:gd name="T3" fmla="*/ 7749 h 3809"/>
              <a:gd name="T4" fmla="*/ 0 w 1270"/>
              <a:gd name="T5" fmla="*/ 9278 h 3809"/>
              <a:gd name="T6" fmla="*/ 0 w 1270"/>
              <a:gd name="T7" fmla="*/ 1338 h 3809"/>
              <a:gd name="T8" fmla="*/ 0 w 1270"/>
              <a:gd name="T9" fmla="*/ 0 h 3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8" name="object 644"/>
          <p:cNvSpPr>
            <a:spLocks/>
          </p:cNvSpPr>
          <p:nvPr/>
        </p:nvSpPr>
        <p:spPr bwMode="auto">
          <a:xfrm>
            <a:off x="355600" y="622300"/>
            <a:ext cx="1588" cy="3175"/>
          </a:xfrm>
          <a:custGeom>
            <a:avLst/>
            <a:gdLst>
              <a:gd name="T0" fmla="*/ 2585 w 1270"/>
              <a:gd name="T1" fmla="*/ 0 h 4445"/>
              <a:gd name="T2" fmla="*/ 1234 w 1270"/>
              <a:gd name="T3" fmla="*/ 71 h 4445"/>
              <a:gd name="T4" fmla="*/ 0 w 1270"/>
              <a:gd name="T5" fmla="*/ 153 h 4445"/>
              <a:gd name="T6" fmla="*/ 0 w 1270"/>
              <a:gd name="T7" fmla="*/ 999 h 4445"/>
              <a:gd name="T8" fmla="*/ 2585 w 1270"/>
              <a:gd name="T9" fmla="*/ 826 h 4445"/>
              <a:gd name="T10" fmla="*/ 2585 w 1270"/>
              <a:gd name="T11" fmla="*/ 0 h 44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89" name="object 645"/>
          <p:cNvSpPr>
            <a:spLocks/>
          </p:cNvSpPr>
          <p:nvPr/>
        </p:nvSpPr>
        <p:spPr bwMode="auto">
          <a:xfrm>
            <a:off x="355600" y="622300"/>
            <a:ext cx="1588" cy="4763"/>
          </a:xfrm>
          <a:custGeom>
            <a:avLst/>
            <a:gdLst>
              <a:gd name="T0" fmla="*/ 2585 w 1270"/>
              <a:gd name="T1" fmla="*/ 0 h 4445"/>
              <a:gd name="T2" fmla="*/ 0 w 1270"/>
              <a:gd name="T3" fmla="*/ 825 h 4445"/>
              <a:gd name="T4" fmla="*/ 0 w 1270"/>
              <a:gd name="T5" fmla="*/ 5162 h 4445"/>
              <a:gd name="T6" fmla="*/ 1234 w 1270"/>
              <a:gd name="T7" fmla="*/ 4697 h 4445"/>
              <a:gd name="T8" fmla="*/ 2585 w 1270"/>
              <a:gd name="T9" fmla="*/ 4285 h 4445"/>
              <a:gd name="T10" fmla="*/ 2585 w 1270"/>
              <a:gd name="T11" fmla="*/ 0 h 44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0" name="object 646"/>
          <p:cNvSpPr>
            <a:spLocks/>
          </p:cNvSpPr>
          <p:nvPr/>
        </p:nvSpPr>
        <p:spPr bwMode="auto">
          <a:xfrm>
            <a:off x="355600" y="622300"/>
            <a:ext cx="0" cy="4763"/>
          </a:xfrm>
          <a:custGeom>
            <a:avLst/>
            <a:gdLst>
              <a:gd name="T0" fmla="*/ 0 w 1270"/>
              <a:gd name="T1" fmla="*/ 0 h 4445"/>
              <a:gd name="T2" fmla="*/ 0 w 1270"/>
              <a:gd name="T3" fmla="*/ 825 h 4445"/>
              <a:gd name="T4" fmla="*/ 0 w 1270"/>
              <a:gd name="T5" fmla="*/ 5266 h 4445"/>
              <a:gd name="T6" fmla="*/ 0 w 1270"/>
              <a:gd name="T7" fmla="*/ 4749 h 4445"/>
              <a:gd name="T8" fmla="*/ 0 w 1270"/>
              <a:gd name="T9" fmla="*/ 4285 h 4445"/>
              <a:gd name="T10" fmla="*/ 0 w 1270"/>
              <a:gd name="T11" fmla="*/ 0 h 44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1" name="object 647"/>
          <p:cNvSpPr>
            <a:spLocks/>
          </p:cNvSpPr>
          <p:nvPr/>
        </p:nvSpPr>
        <p:spPr bwMode="auto">
          <a:xfrm>
            <a:off x="354013" y="622300"/>
            <a:ext cx="1587" cy="4763"/>
          </a:xfrm>
          <a:custGeom>
            <a:avLst/>
            <a:gdLst>
              <a:gd name="T0" fmla="*/ 2607 w 1270"/>
              <a:gd name="T1" fmla="*/ 0 h 4445"/>
              <a:gd name="T2" fmla="*/ 1260 w 1270"/>
              <a:gd name="T3" fmla="*/ 411 h 4445"/>
              <a:gd name="T4" fmla="*/ 0 w 1270"/>
              <a:gd name="T5" fmla="*/ 878 h 4445"/>
              <a:gd name="T6" fmla="*/ 0 w 1270"/>
              <a:gd name="T7" fmla="*/ 5366 h 4445"/>
              <a:gd name="T8" fmla="*/ 2607 w 1270"/>
              <a:gd name="T9" fmla="*/ 4335 h 4445"/>
              <a:gd name="T10" fmla="*/ 2607 w 1270"/>
              <a:gd name="T11" fmla="*/ 0 h 44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2" name="object 648"/>
          <p:cNvSpPr>
            <a:spLocks/>
          </p:cNvSpPr>
          <p:nvPr/>
        </p:nvSpPr>
        <p:spPr bwMode="auto">
          <a:xfrm>
            <a:off x="354013" y="622300"/>
            <a:ext cx="1587" cy="4763"/>
          </a:xfrm>
          <a:custGeom>
            <a:avLst/>
            <a:gdLst>
              <a:gd name="T0" fmla="*/ 2607 w 1270"/>
              <a:gd name="T1" fmla="*/ 0 h 4445"/>
              <a:gd name="T2" fmla="*/ 0 w 1270"/>
              <a:gd name="T3" fmla="*/ 929 h 4445"/>
              <a:gd name="T4" fmla="*/ 0 w 1270"/>
              <a:gd name="T5" fmla="*/ 5524 h 4445"/>
              <a:gd name="T6" fmla="*/ 1260 w 1270"/>
              <a:gd name="T7" fmla="*/ 4955 h 4445"/>
              <a:gd name="T8" fmla="*/ 2607 w 1270"/>
              <a:gd name="T9" fmla="*/ 4440 h 4445"/>
              <a:gd name="T10" fmla="*/ 2607 w 1270"/>
              <a:gd name="T11" fmla="*/ 0 h 44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3" name="object 649"/>
          <p:cNvSpPr>
            <a:spLocks/>
          </p:cNvSpPr>
          <p:nvPr/>
        </p:nvSpPr>
        <p:spPr bwMode="auto">
          <a:xfrm>
            <a:off x="354013" y="623888"/>
            <a:ext cx="0" cy="3175"/>
          </a:xfrm>
          <a:custGeom>
            <a:avLst/>
            <a:gdLst>
              <a:gd name="T0" fmla="*/ 0 w 1270"/>
              <a:gd name="T1" fmla="*/ 0 h 4445"/>
              <a:gd name="T2" fmla="*/ 0 w 1270"/>
              <a:gd name="T3" fmla="*/ 184 h 4445"/>
              <a:gd name="T4" fmla="*/ 0 w 1270"/>
              <a:gd name="T5" fmla="*/ 1121 h 4445"/>
              <a:gd name="T6" fmla="*/ 0 w 1270"/>
              <a:gd name="T7" fmla="*/ 999 h 4445"/>
              <a:gd name="T8" fmla="*/ 0 w 1270"/>
              <a:gd name="T9" fmla="*/ 886 h 4445"/>
              <a:gd name="T10" fmla="*/ 0 w 1270"/>
              <a:gd name="T11" fmla="*/ 0 h 44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4" name="object 650"/>
          <p:cNvSpPr>
            <a:spLocks/>
          </p:cNvSpPr>
          <p:nvPr/>
        </p:nvSpPr>
        <p:spPr bwMode="auto">
          <a:xfrm>
            <a:off x="352425" y="623888"/>
            <a:ext cx="1588" cy="4762"/>
          </a:xfrm>
          <a:custGeom>
            <a:avLst/>
            <a:gdLst>
              <a:gd name="T0" fmla="*/ 2585 w 1270"/>
              <a:gd name="T1" fmla="*/ 0 h 5079"/>
              <a:gd name="T2" fmla="*/ 1263 w 1270"/>
              <a:gd name="T3" fmla="*/ 272 h 5079"/>
              <a:gd name="T4" fmla="*/ 0 w 1270"/>
              <a:gd name="T5" fmla="*/ 574 h 5079"/>
              <a:gd name="T6" fmla="*/ 0 w 1270"/>
              <a:gd name="T7" fmla="*/ 3448 h 5079"/>
              <a:gd name="T8" fmla="*/ 1263 w 1270"/>
              <a:gd name="T9" fmla="*/ 3056 h 5079"/>
              <a:gd name="T10" fmla="*/ 2585 w 1270"/>
              <a:gd name="T11" fmla="*/ 2693 h 5079"/>
              <a:gd name="T12" fmla="*/ 2585 w 1270"/>
              <a:gd name="T13" fmla="*/ 0 h 50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5" name="object 651"/>
          <p:cNvSpPr>
            <a:spLocks/>
          </p:cNvSpPr>
          <p:nvPr/>
        </p:nvSpPr>
        <p:spPr bwMode="auto">
          <a:xfrm>
            <a:off x="352425" y="623888"/>
            <a:ext cx="1588" cy="4762"/>
          </a:xfrm>
          <a:custGeom>
            <a:avLst/>
            <a:gdLst>
              <a:gd name="T0" fmla="*/ 2615 w 1270"/>
              <a:gd name="T1" fmla="*/ 0 h 5079"/>
              <a:gd name="T2" fmla="*/ 1348 w 1270"/>
              <a:gd name="T3" fmla="*/ 332 h 5079"/>
              <a:gd name="T4" fmla="*/ 0 w 1270"/>
              <a:gd name="T5" fmla="*/ 635 h 5079"/>
              <a:gd name="T6" fmla="*/ 0 w 1270"/>
              <a:gd name="T7" fmla="*/ 3629 h 5079"/>
              <a:gd name="T8" fmla="*/ 1263 w 1270"/>
              <a:gd name="T9" fmla="*/ 3206 h 5079"/>
              <a:gd name="T10" fmla="*/ 2615 w 1270"/>
              <a:gd name="T11" fmla="*/ 2782 h 5079"/>
              <a:gd name="T12" fmla="*/ 2615 w 1270"/>
              <a:gd name="T13" fmla="*/ 0 h 50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6" name="object 652"/>
          <p:cNvSpPr>
            <a:spLocks/>
          </p:cNvSpPr>
          <p:nvPr/>
        </p:nvSpPr>
        <p:spPr bwMode="auto">
          <a:xfrm>
            <a:off x="352425" y="623888"/>
            <a:ext cx="0" cy="4762"/>
          </a:xfrm>
          <a:custGeom>
            <a:avLst/>
            <a:gdLst>
              <a:gd name="T0" fmla="*/ 0 w 1270"/>
              <a:gd name="T1" fmla="*/ 0 h 5079"/>
              <a:gd name="T2" fmla="*/ 0 w 1270"/>
              <a:gd name="T3" fmla="*/ 332 h 5079"/>
              <a:gd name="T4" fmla="*/ 0 w 1270"/>
              <a:gd name="T5" fmla="*/ 697 h 5079"/>
              <a:gd name="T6" fmla="*/ 0 w 1270"/>
              <a:gd name="T7" fmla="*/ 3811 h 5079"/>
              <a:gd name="T8" fmla="*/ 0 w 1270"/>
              <a:gd name="T9" fmla="*/ 3571 h 5079"/>
              <a:gd name="T10" fmla="*/ 0 w 1270"/>
              <a:gd name="T11" fmla="*/ 3328 h 5079"/>
              <a:gd name="T12" fmla="*/ 0 w 1270"/>
              <a:gd name="T13" fmla="*/ 2874 h 5079"/>
              <a:gd name="T14" fmla="*/ 0 w 1270"/>
              <a:gd name="T15" fmla="*/ 0 h 50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7" name="object 653"/>
          <p:cNvSpPr>
            <a:spLocks/>
          </p:cNvSpPr>
          <p:nvPr/>
        </p:nvSpPr>
        <p:spPr bwMode="auto">
          <a:xfrm>
            <a:off x="350838" y="625475"/>
            <a:ext cx="1587" cy="4763"/>
          </a:xfrm>
          <a:custGeom>
            <a:avLst/>
            <a:gdLst>
              <a:gd name="T0" fmla="*/ 2578 w 1270"/>
              <a:gd name="T1" fmla="*/ 0 h 5715"/>
              <a:gd name="T2" fmla="*/ 1232 w 1270"/>
              <a:gd name="T3" fmla="*/ 228 h 5715"/>
              <a:gd name="T4" fmla="*/ 0 w 1270"/>
              <a:gd name="T5" fmla="*/ 453 h 5715"/>
              <a:gd name="T6" fmla="*/ 0 w 1270"/>
              <a:gd name="T7" fmla="*/ 2549 h 5715"/>
              <a:gd name="T8" fmla="*/ 587 w 1270"/>
              <a:gd name="T9" fmla="*/ 2362 h 5715"/>
              <a:gd name="T10" fmla="*/ 1232 w 1270"/>
              <a:gd name="T11" fmla="*/ 2191 h 5715"/>
              <a:gd name="T12" fmla="*/ 2578 w 1270"/>
              <a:gd name="T13" fmla="*/ 1870 h 5715"/>
              <a:gd name="T14" fmla="*/ 2578 w 1270"/>
              <a:gd name="T15" fmla="*/ 0 h 57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8" name="object 654"/>
          <p:cNvSpPr>
            <a:spLocks/>
          </p:cNvSpPr>
          <p:nvPr/>
        </p:nvSpPr>
        <p:spPr bwMode="auto">
          <a:xfrm>
            <a:off x="350838" y="625475"/>
            <a:ext cx="1587" cy="4763"/>
          </a:xfrm>
          <a:custGeom>
            <a:avLst/>
            <a:gdLst>
              <a:gd name="T0" fmla="*/ 2578 w 1270"/>
              <a:gd name="T1" fmla="*/ 0 h 5715"/>
              <a:gd name="T2" fmla="*/ 1260 w 1270"/>
              <a:gd name="T3" fmla="*/ 227 h 5715"/>
              <a:gd name="T4" fmla="*/ 0 w 1270"/>
              <a:gd name="T5" fmla="*/ 491 h 5715"/>
              <a:gd name="T6" fmla="*/ 0 w 1270"/>
              <a:gd name="T7" fmla="*/ 2417 h 5715"/>
              <a:gd name="T8" fmla="*/ 756 w 1270"/>
              <a:gd name="T9" fmla="*/ 2493 h 5715"/>
              <a:gd name="T10" fmla="*/ 2578 w 1270"/>
              <a:gd name="T11" fmla="*/ 1945 h 5715"/>
              <a:gd name="T12" fmla="*/ 2578 w 1270"/>
              <a:gd name="T13" fmla="*/ 0 h 57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799" name="object 655"/>
          <p:cNvSpPr>
            <a:spLocks/>
          </p:cNvSpPr>
          <p:nvPr/>
        </p:nvSpPr>
        <p:spPr bwMode="auto">
          <a:xfrm>
            <a:off x="350838" y="625475"/>
            <a:ext cx="0" cy="4763"/>
          </a:xfrm>
          <a:custGeom>
            <a:avLst/>
            <a:gdLst>
              <a:gd name="T0" fmla="*/ 0 w 1270"/>
              <a:gd name="T1" fmla="*/ 0 h 5079"/>
              <a:gd name="T2" fmla="*/ 0 w 1270"/>
              <a:gd name="T3" fmla="*/ 424 h 5079"/>
              <a:gd name="T4" fmla="*/ 0 w 1270"/>
              <a:gd name="T5" fmla="*/ 848 h 5079"/>
              <a:gd name="T6" fmla="*/ 0 w 1270"/>
              <a:gd name="T7" fmla="*/ 3270 h 5079"/>
              <a:gd name="T8" fmla="*/ 0 w 1270"/>
              <a:gd name="T9" fmla="*/ 3633 h 5079"/>
              <a:gd name="T10" fmla="*/ 0 w 1270"/>
              <a:gd name="T11" fmla="*/ 3513 h 5079"/>
              <a:gd name="T12" fmla="*/ 0 w 1270"/>
              <a:gd name="T13" fmla="*/ 0 h 50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0" name="object 656"/>
          <p:cNvSpPr>
            <a:spLocks/>
          </p:cNvSpPr>
          <p:nvPr/>
        </p:nvSpPr>
        <p:spPr bwMode="auto">
          <a:xfrm>
            <a:off x="349250" y="625475"/>
            <a:ext cx="1588" cy="4763"/>
          </a:xfrm>
          <a:custGeom>
            <a:avLst/>
            <a:gdLst>
              <a:gd name="T0" fmla="*/ 2585 w 1270"/>
              <a:gd name="T1" fmla="*/ 0 h 4445"/>
              <a:gd name="T2" fmla="*/ 1911 w 1270"/>
              <a:gd name="T3" fmla="*/ 360 h 4445"/>
              <a:gd name="T4" fmla="*/ 560 w 1270"/>
              <a:gd name="T5" fmla="*/ 1186 h 4445"/>
              <a:gd name="T6" fmla="*/ 0 w 1270"/>
              <a:gd name="T7" fmla="*/ 1599 h 4445"/>
              <a:gd name="T8" fmla="*/ 0 w 1270"/>
              <a:gd name="T9" fmla="*/ 4439 h 4445"/>
              <a:gd name="T10" fmla="*/ 2585 w 1270"/>
              <a:gd name="T11" fmla="*/ 5264 h 4445"/>
              <a:gd name="T12" fmla="*/ 2585 w 1270"/>
              <a:gd name="T13" fmla="*/ 0 h 44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1" name="object 657"/>
          <p:cNvSpPr>
            <a:spLocks/>
          </p:cNvSpPr>
          <p:nvPr/>
        </p:nvSpPr>
        <p:spPr bwMode="auto">
          <a:xfrm>
            <a:off x="349250" y="627063"/>
            <a:ext cx="1588" cy="3175"/>
          </a:xfrm>
          <a:custGeom>
            <a:avLst/>
            <a:gdLst>
              <a:gd name="T0" fmla="*/ 2696 w 1270"/>
              <a:gd name="T1" fmla="*/ 0 h 3175"/>
              <a:gd name="T2" fmla="*/ 1234 w 1270"/>
              <a:gd name="T3" fmla="*/ 665 h 3175"/>
              <a:gd name="T4" fmla="*/ 673 w 1270"/>
              <a:gd name="T5" fmla="*/ 1018 h 3175"/>
              <a:gd name="T6" fmla="*/ 0 w 1270"/>
              <a:gd name="T7" fmla="*/ 1370 h 3175"/>
              <a:gd name="T8" fmla="*/ 0 w 1270"/>
              <a:gd name="T9" fmla="*/ 2544 h 3175"/>
              <a:gd name="T10" fmla="*/ 2696 w 1270"/>
              <a:gd name="T11" fmla="*/ 3132 h 3175"/>
              <a:gd name="T12" fmla="*/ 2696 w 1270"/>
              <a:gd name="T13" fmla="*/ 0 h 31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2" name="object 658"/>
          <p:cNvSpPr>
            <a:spLocks/>
          </p:cNvSpPr>
          <p:nvPr/>
        </p:nvSpPr>
        <p:spPr bwMode="auto">
          <a:xfrm>
            <a:off x="349250" y="627063"/>
            <a:ext cx="0" cy="3175"/>
          </a:xfrm>
          <a:custGeom>
            <a:avLst/>
            <a:gdLst>
              <a:gd name="T0" fmla="*/ 0 w 1270"/>
              <a:gd name="T1" fmla="*/ 0 h 2540"/>
              <a:gd name="T2" fmla="*/ 0 w 1270"/>
              <a:gd name="T3" fmla="*/ 860 h 2540"/>
              <a:gd name="T4" fmla="*/ 0 w 1270"/>
              <a:gd name="T5" fmla="*/ 2774 h 2540"/>
              <a:gd name="T6" fmla="*/ 0 w 1270"/>
              <a:gd name="T7" fmla="*/ 3825 h 2540"/>
              <a:gd name="T8" fmla="*/ 0 w 1270"/>
              <a:gd name="T9" fmla="*/ 5260 h 2540"/>
              <a:gd name="T10" fmla="*/ 0 w 1270"/>
              <a:gd name="T11" fmla="*/ 0 h 254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3" name="object 659"/>
          <p:cNvSpPr>
            <a:spLocks/>
          </p:cNvSpPr>
          <p:nvPr/>
        </p:nvSpPr>
        <p:spPr bwMode="auto">
          <a:xfrm>
            <a:off x="349250" y="628650"/>
            <a:ext cx="0" cy="0"/>
          </a:xfrm>
          <a:custGeom>
            <a:avLst/>
            <a:gdLst>
              <a:gd name="T0" fmla="*/ 0 w 635"/>
              <a:gd name="T1" fmla="*/ 0 h 1270"/>
              <a:gd name="T2" fmla="*/ 0 w 635"/>
              <a:gd name="T3" fmla="*/ 0 h 1270"/>
              <a:gd name="T4" fmla="*/ 0 w 635"/>
              <a:gd name="T5" fmla="*/ 0 h 1270"/>
              <a:gd name="T6" fmla="*/ 0 w 635"/>
              <a:gd name="T7" fmla="*/ 0 h 1270"/>
              <a:gd name="T8" fmla="*/ 0 w 635"/>
              <a:gd name="T9" fmla="*/ 0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4" name="object 660"/>
          <p:cNvSpPr>
            <a:spLocks/>
          </p:cNvSpPr>
          <p:nvPr/>
        </p:nvSpPr>
        <p:spPr bwMode="auto">
          <a:xfrm>
            <a:off x="341313" y="601663"/>
            <a:ext cx="33337" cy="11112"/>
          </a:xfrm>
          <a:custGeom>
            <a:avLst/>
            <a:gdLst>
              <a:gd name="T0" fmla="*/ 5491 w 33654"/>
              <a:gd name="T1" fmla="*/ 0 h 11429"/>
              <a:gd name="T2" fmla="*/ 4241 w 33654"/>
              <a:gd name="T3" fmla="*/ 0 h 11429"/>
              <a:gd name="T4" fmla="*/ 3974 w 33654"/>
              <a:gd name="T5" fmla="*/ 595 h 11429"/>
              <a:gd name="T6" fmla="*/ 3675 w 33654"/>
              <a:gd name="T7" fmla="*/ 1118 h 11429"/>
              <a:gd name="T8" fmla="*/ 0 w 33654"/>
              <a:gd name="T9" fmla="*/ 4687 h 11429"/>
              <a:gd name="T10" fmla="*/ 1216 w 33654"/>
              <a:gd name="T11" fmla="*/ 5038 h 11429"/>
              <a:gd name="T12" fmla="*/ 2457 w 33654"/>
              <a:gd name="T13" fmla="*/ 5352 h 11429"/>
              <a:gd name="T14" fmla="*/ 3753 w 33654"/>
              <a:gd name="T15" fmla="*/ 5632 h 11429"/>
              <a:gd name="T16" fmla="*/ 5038 w 33654"/>
              <a:gd name="T17" fmla="*/ 5947 h 11429"/>
              <a:gd name="T18" fmla="*/ 31158 w 33654"/>
              <a:gd name="T19" fmla="*/ 9726 h 11429"/>
              <a:gd name="T20" fmla="*/ 31801 w 33654"/>
              <a:gd name="T21" fmla="*/ 9796 h 11429"/>
              <a:gd name="T22" fmla="*/ 32033 w 33654"/>
              <a:gd name="T23" fmla="*/ 9796 h 11429"/>
              <a:gd name="T24" fmla="*/ 31345 w 33654"/>
              <a:gd name="T25" fmla="*/ 9657 h 11429"/>
              <a:gd name="T26" fmla="*/ 30703 w 33654"/>
              <a:gd name="T27" fmla="*/ 9447 h 11429"/>
              <a:gd name="T28" fmla="*/ 19011 w 33654"/>
              <a:gd name="T29" fmla="*/ 525 h 11429"/>
              <a:gd name="T30" fmla="*/ 16209 w 33654"/>
              <a:gd name="T31" fmla="*/ 384 h 11429"/>
              <a:gd name="T32" fmla="*/ 8824 w 33654"/>
              <a:gd name="T33" fmla="*/ 105 h 11429"/>
              <a:gd name="T34" fmla="*/ 6930 w 33654"/>
              <a:gd name="T35" fmla="*/ 69 h 11429"/>
              <a:gd name="T36" fmla="*/ 5491 w 33654"/>
              <a:gd name="T37" fmla="*/ 0 h 114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5" name="object 661"/>
          <p:cNvSpPr>
            <a:spLocks/>
          </p:cNvSpPr>
          <p:nvPr/>
        </p:nvSpPr>
        <p:spPr bwMode="auto">
          <a:xfrm>
            <a:off x="342900" y="603250"/>
            <a:ext cx="25400" cy="7938"/>
          </a:xfrm>
          <a:custGeom>
            <a:avLst/>
            <a:gdLst>
              <a:gd name="T0" fmla="*/ 1999 w 26035"/>
              <a:gd name="T1" fmla="*/ 0 h 7620"/>
              <a:gd name="T2" fmla="*/ 23576 w 26035"/>
              <a:gd name="T3" fmla="*/ 8622 h 7620"/>
              <a:gd name="T4" fmla="*/ 22295 w 26035"/>
              <a:gd name="T5" fmla="*/ 7377 h 7620"/>
              <a:gd name="T6" fmla="*/ 21158 w 26035"/>
              <a:gd name="T7" fmla="*/ 6179 h 7620"/>
              <a:gd name="T8" fmla="*/ 20050 w 26035"/>
              <a:gd name="T9" fmla="*/ 4934 h 7620"/>
              <a:gd name="T10" fmla="*/ 18127 w 26035"/>
              <a:gd name="T11" fmla="*/ 2490 h 7620"/>
              <a:gd name="T12" fmla="*/ 17846 w 26035"/>
              <a:gd name="T13" fmla="*/ 2028 h 7620"/>
              <a:gd name="T14" fmla="*/ 2385 w 26035"/>
              <a:gd name="T15" fmla="*/ 90 h 7620"/>
              <a:gd name="T16" fmla="*/ 1999 w 26035"/>
              <a:gd name="T17" fmla="*/ 0 h 76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6" name="object 662"/>
          <p:cNvSpPr>
            <a:spLocks/>
          </p:cNvSpPr>
          <p:nvPr/>
        </p:nvSpPr>
        <p:spPr bwMode="auto">
          <a:xfrm>
            <a:off x="250825" y="527050"/>
            <a:ext cx="33338" cy="68263"/>
          </a:xfrm>
          <a:custGeom>
            <a:avLst/>
            <a:gdLst>
              <a:gd name="T0" fmla="*/ 1907 w 33654"/>
              <a:gd name="T1" fmla="*/ 11017 h 67309"/>
              <a:gd name="T2" fmla="*/ 4579 w 33654"/>
              <a:gd name="T3" fmla="*/ 17868 h 67309"/>
              <a:gd name="T4" fmla="*/ 0 w 33654"/>
              <a:gd name="T5" fmla="*/ 25257 h 67309"/>
              <a:gd name="T6" fmla="*/ 7647 w 33654"/>
              <a:gd name="T7" fmla="*/ 38559 h 67309"/>
              <a:gd name="T8" fmla="*/ 7005 w 33654"/>
              <a:gd name="T9" fmla="*/ 40708 h 67309"/>
              <a:gd name="T10" fmla="*/ 6816 w 33654"/>
              <a:gd name="T11" fmla="*/ 43933 h 67309"/>
              <a:gd name="T12" fmla="*/ 19008 w 33654"/>
              <a:gd name="T13" fmla="*/ 55487 h 67309"/>
              <a:gd name="T14" fmla="*/ 21999 w 33654"/>
              <a:gd name="T15" fmla="*/ 57502 h 67309"/>
              <a:gd name="T16" fmla="*/ 23627 w 33654"/>
              <a:gd name="T17" fmla="*/ 59250 h 67309"/>
              <a:gd name="T18" fmla="*/ 27225 w 33654"/>
              <a:gd name="T19" fmla="*/ 64222 h 67309"/>
              <a:gd name="T20" fmla="*/ 28543 w 33654"/>
              <a:gd name="T21" fmla="*/ 66774 h 67309"/>
              <a:gd name="T22" fmla="*/ 29573 w 33654"/>
              <a:gd name="T23" fmla="*/ 68790 h 67309"/>
              <a:gd name="T24" fmla="*/ 29717 w 33654"/>
              <a:gd name="T25" fmla="*/ 67446 h 67309"/>
              <a:gd name="T26" fmla="*/ 28743 w 33654"/>
              <a:gd name="T27" fmla="*/ 60863 h 67309"/>
              <a:gd name="T28" fmla="*/ 28551 w 33654"/>
              <a:gd name="T29" fmla="*/ 57101 h 67309"/>
              <a:gd name="T30" fmla="*/ 23814 w 33654"/>
              <a:gd name="T31" fmla="*/ 56295 h 67309"/>
              <a:gd name="T32" fmla="*/ 20592 w 33654"/>
              <a:gd name="T33" fmla="*/ 51994 h 67309"/>
              <a:gd name="T34" fmla="*/ 18931 w 33654"/>
              <a:gd name="T35" fmla="*/ 50247 h 67309"/>
              <a:gd name="T36" fmla="*/ 11244 w 33654"/>
              <a:gd name="T37" fmla="*/ 44605 h 67309"/>
              <a:gd name="T38" fmla="*/ 17867 w 33654"/>
              <a:gd name="T39" fmla="*/ 44336 h 67309"/>
              <a:gd name="T40" fmla="*/ 2088 w 33654"/>
              <a:gd name="T41" fmla="*/ 24855 h 67309"/>
              <a:gd name="T42" fmla="*/ 9826 w 33654"/>
              <a:gd name="T43" fmla="*/ 21226 h 67309"/>
              <a:gd name="T44" fmla="*/ 7347 w 33654"/>
              <a:gd name="T45" fmla="*/ 0 h 67309"/>
              <a:gd name="T46" fmla="*/ 25143 w 33654"/>
              <a:gd name="T47" fmla="*/ 32514 h 67309"/>
              <a:gd name="T48" fmla="*/ 24534 w 33654"/>
              <a:gd name="T49" fmla="*/ 35738 h 67309"/>
              <a:gd name="T50" fmla="*/ 22873 w 33654"/>
              <a:gd name="T51" fmla="*/ 44068 h 67309"/>
              <a:gd name="T52" fmla="*/ 28551 w 33654"/>
              <a:gd name="T53" fmla="*/ 57101 h 67309"/>
              <a:gd name="T54" fmla="*/ 30404 w 33654"/>
              <a:gd name="T55" fmla="*/ 52263 h 67309"/>
              <a:gd name="T56" fmla="*/ 31467 w 33654"/>
              <a:gd name="T57" fmla="*/ 48368 h 67309"/>
              <a:gd name="T58" fmla="*/ 31744 w 33654"/>
              <a:gd name="T59" fmla="*/ 46621 h 67309"/>
              <a:gd name="T60" fmla="*/ 31758 w 33654"/>
              <a:gd name="T61" fmla="*/ 42993 h 67309"/>
              <a:gd name="T62" fmla="*/ 27180 w 33654"/>
              <a:gd name="T63" fmla="*/ 35066 h 67309"/>
              <a:gd name="T64" fmla="*/ 28680 w 33654"/>
              <a:gd name="T65" fmla="*/ 32514 h 67309"/>
              <a:gd name="T66" fmla="*/ 13748 w 33654"/>
              <a:gd name="T67" fmla="*/ 44336 h 67309"/>
              <a:gd name="T68" fmla="*/ 17038 w 33654"/>
              <a:gd name="T69" fmla="*/ 44873 h 67309"/>
              <a:gd name="T70" fmla="*/ 18710 w 33654"/>
              <a:gd name="T71" fmla="*/ 45546 h 67309"/>
              <a:gd name="T72" fmla="*/ 19308 w 33654"/>
              <a:gd name="T73" fmla="*/ 45813 h 67309"/>
              <a:gd name="T74" fmla="*/ 28506 w 33654"/>
              <a:gd name="T75" fmla="*/ 21496 h 67309"/>
              <a:gd name="T76" fmla="*/ 21732 w 33654"/>
              <a:gd name="T77" fmla="*/ 24721 h 67309"/>
              <a:gd name="T78" fmla="*/ 18742 w 33654"/>
              <a:gd name="T79" fmla="*/ 37889 h 67309"/>
              <a:gd name="T80" fmla="*/ 20978 w 33654"/>
              <a:gd name="T81" fmla="*/ 35470 h 67309"/>
              <a:gd name="T82" fmla="*/ 23171 w 33654"/>
              <a:gd name="T83" fmla="*/ 33588 h 67309"/>
              <a:gd name="T84" fmla="*/ 24269 w 33654"/>
              <a:gd name="T85" fmla="*/ 32782 h 67309"/>
              <a:gd name="T86" fmla="*/ 28680 w 33654"/>
              <a:gd name="T87" fmla="*/ 32514 h 67309"/>
              <a:gd name="T88" fmla="*/ 30968 w 33654"/>
              <a:gd name="T89" fmla="*/ 25797 h 67309"/>
              <a:gd name="T90" fmla="*/ 30702 w 33654"/>
              <a:gd name="T91" fmla="*/ 22438 h 67309"/>
              <a:gd name="T92" fmla="*/ 28506 w 33654"/>
              <a:gd name="T93" fmla="*/ 21496 h 67309"/>
              <a:gd name="T94" fmla="*/ 2088 w 33654"/>
              <a:gd name="T95" fmla="*/ 24855 h 67309"/>
              <a:gd name="T96" fmla="*/ 5609 w 33654"/>
              <a:gd name="T97" fmla="*/ 27407 h 67309"/>
              <a:gd name="T98" fmla="*/ 11623 w 33654"/>
              <a:gd name="T99" fmla="*/ 31036 h 67309"/>
              <a:gd name="T100" fmla="*/ 13483 w 33654"/>
              <a:gd name="T101" fmla="*/ 31842 h 67309"/>
              <a:gd name="T102" fmla="*/ 10946 w 33654"/>
              <a:gd name="T103" fmla="*/ 25123 h 67309"/>
              <a:gd name="T104" fmla="*/ 14313 w 33654"/>
              <a:gd name="T105" fmla="*/ 9673 h 67309"/>
              <a:gd name="T106" fmla="*/ 13295 w 33654"/>
              <a:gd name="T107" fmla="*/ 14510 h 67309"/>
              <a:gd name="T108" fmla="*/ 12956 w 33654"/>
              <a:gd name="T109" fmla="*/ 23377 h 67309"/>
              <a:gd name="T110" fmla="*/ 14845 w 33654"/>
              <a:gd name="T111" fmla="*/ 30901 h 67309"/>
              <a:gd name="T112" fmla="*/ 16206 w 33654"/>
              <a:gd name="T113" fmla="*/ 27946 h 67309"/>
              <a:gd name="T114" fmla="*/ 20481 w 33654"/>
              <a:gd name="T115" fmla="*/ 22438 h 67309"/>
              <a:gd name="T116" fmla="*/ 22341 w 33654"/>
              <a:gd name="T117" fmla="*/ 21496 h 67309"/>
              <a:gd name="T118" fmla="*/ 27901 w 33654"/>
              <a:gd name="T119" fmla="*/ 21228 h 67309"/>
              <a:gd name="T120" fmla="*/ 14313 w 33654"/>
              <a:gd name="T121" fmla="*/ 9673 h 6730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7" name="object 663"/>
          <p:cNvSpPr>
            <a:spLocks/>
          </p:cNvSpPr>
          <p:nvPr/>
        </p:nvSpPr>
        <p:spPr bwMode="auto">
          <a:xfrm>
            <a:off x="203200" y="623888"/>
            <a:ext cx="12700" cy="17462"/>
          </a:xfrm>
          <a:custGeom>
            <a:avLst/>
            <a:gdLst>
              <a:gd name="T0" fmla="*/ 12699 w 12700"/>
              <a:gd name="T1" fmla="*/ 0 h 17145"/>
              <a:gd name="T2" fmla="*/ 0 w 12700"/>
              <a:gd name="T3" fmla="*/ 14535 h 17145"/>
              <a:gd name="T4" fmla="*/ 157 w 12700"/>
              <a:gd name="T5" fmla="*/ 14830 h 17145"/>
              <a:gd name="T6" fmla="*/ 5347 w 12700"/>
              <a:gd name="T7" fmla="*/ 18074 h 17145"/>
              <a:gd name="T8" fmla="*/ 6133 w 12700"/>
              <a:gd name="T9" fmla="*/ 17905 h 17145"/>
              <a:gd name="T10" fmla="*/ 12612 w 12700"/>
              <a:gd name="T11" fmla="*/ 1938 h 17145"/>
              <a:gd name="T12" fmla="*/ 12699 w 12700"/>
              <a:gd name="T13" fmla="*/ 0 h 171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8" name="object 664"/>
          <p:cNvSpPr>
            <a:spLocks/>
          </p:cNvSpPr>
          <p:nvPr/>
        </p:nvSpPr>
        <p:spPr bwMode="auto">
          <a:xfrm>
            <a:off x="160338" y="536575"/>
            <a:ext cx="19050" cy="19050"/>
          </a:xfrm>
          <a:custGeom>
            <a:avLst/>
            <a:gdLst>
              <a:gd name="T0" fmla="*/ 19557 w 18414"/>
              <a:gd name="T1" fmla="*/ 15069 h 18415"/>
              <a:gd name="T2" fmla="*/ 12107 w 18414"/>
              <a:gd name="T3" fmla="*/ 15069 h 18415"/>
              <a:gd name="T4" fmla="*/ 13053 w 18414"/>
              <a:gd name="T5" fmla="*/ 16460 h 18415"/>
              <a:gd name="T6" fmla="*/ 14134 w 18414"/>
              <a:gd name="T7" fmla="*/ 17574 h 18415"/>
              <a:gd name="T8" fmla="*/ 20394 w 18414"/>
              <a:gd name="T9" fmla="*/ 20539 h 18415"/>
              <a:gd name="T10" fmla="*/ 19808 w 18414"/>
              <a:gd name="T11" fmla="*/ 17404 h 18415"/>
              <a:gd name="T12" fmla="*/ 19557 w 18414"/>
              <a:gd name="T13" fmla="*/ 15069 h 18415"/>
              <a:gd name="T14" fmla="*/ 4720 w 18414"/>
              <a:gd name="T15" fmla="*/ 0 h 18415"/>
              <a:gd name="T16" fmla="*/ 0 w 18414"/>
              <a:gd name="T17" fmla="*/ 7306 h 18415"/>
              <a:gd name="T18" fmla="*/ 121 w 18414"/>
              <a:gd name="T19" fmla="*/ 8119 h 18415"/>
              <a:gd name="T20" fmla="*/ 534 w 18414"/>
              <a:gd name="T21" fmla="*/ 10138 h 18415"/>
              <a:gd name="T22" fmla="*/ 353 w 18414"/>
              <a:gd name="T23" fmla="*/ 11162 h 18415"/>
              <a:gd name="T24" fmla="*/ 5352 w 18414"/>
              <a:gd name="T25" fmla="*/ 17037 h 18415"/>
              <a:gd name="T26" fmla="*/ 7154 w 18414"/>
              <a:gd name="T27" fmla="*/ 16773 h 18415"/>
              <a:gd name="T28" fmla="*/ 7738 w 18414"/>
              <a:gd name="T29" fmla="*/ 16592 h 18415"/>
              <a:gd name="T30" fmla="*/ 9040 w 18414"/>
              <a:gd name="T31" fmla="*/ 16237 h 18415"/>
              <a:gd name="T32" fmla="*/ 9945 w 18414"/>
              <a:gd name="T33" fmla="*/ 15961 h 18415"/>
              <a:gd name="T34" fmla="*/ 11522 w 18414"/>
              <a:gd name="T35" fmla="*/ 15333 h 18415"/>
              <a:gd name="T36" fmla="*/ 12107 w 18414"/>
              <a:gd name="T37" fmla="*/ 15069 h 18415"/>
              <a:gd name="T38" fmla="*/ 19557 w 18414"/>
              <a:gd name="T39" fmla="*/ 15069 h 18415"/>
              <a:gd name="T40" fmla="*/ 19493 w 18414"/>
              <a:gd name="T41" fmla="*/ 14348 h 18415"/>
              <a:gd name="T42" fmla="*/ 18998 w 18414"/>
              <a:gd name="T43" fmla="*/ 14034 h 18415"/>
              <a:gd name="T44" fmla="*/ 18593 w 18414"/>
              <a:gd name="T45" fmla="*/ 13718 h 18415"/>
              <a:gd name="T46" fmla="*/ 17735 w 18414"/>
              <a:gd name="T47" fmla="*/ 12959 h 18415"/>
              <a:gd name="T48" fmla="*/ 17006 w 18414"/>
              <a:gd name="T49" fmla="*/ 12104 h 18415"/>
              <a:gd name="T50" fmla="*/ 16567 w 18414"/>
              <a:gd name="T51" fmla="*/ 11527 h 18415"/>
              <a:gd name="T52" fmla="*/ 15576 w 18414"/>
              <a:gd name="T53" fmla="*/ 9955 h 18415"/>
              <a:gd name="T54" fmla="*/ 15755 w 18414"/>
              <a:gd name="T55" fmla="*/ 9009 h 18415"/>
              <a:gd name="T56" fmla="*/ 15900 w 18414"/>
              <a:gd name="T57" fmla="*/ 7934 h 18415"/>
              <a:gd name="T58" fmla="*/ 9945 w 18414"/>
              <a:gd name="T59" fmla="*/ 1389 h 18415"/>
              <a:gd name="T60" fmla="*/ 8729 w 18414"/>
              <a:gd name="T61" fmla="*/ 892 h 18415"/>
              <a:gd name="T62" fmla="*/ 6525 w 18414"/>
              <a:gd name="T63" fmla="*/ 222 h 18415"/>
              <a:gd name="T64" fmla="*/ 4720 w 18414"/>
              <a:gd name="T65" fmla="*/ 0 h 18415"/>
              <a:gd name="T66" fmla="*/ 11703 w 18414"/>
              <a:gd name="T67" fmla="*/ 1259 h 18415"/>
              <a:gd name="T68" fmla="*/ 11162 w 18414"/>
              <a:gd name="T69" fmla="*/ 1259 h 18415"/>
              <a:gd name="T70" fmla="*/ 9945 w 18414"/>
              <a:gd name="T71" fmla="*/ 1389 h 18415"/>
              <a:gd name="T72" fmla="*/ 12603 w 18414"/>
              <a:gd name="T73" fmla="*/ 1389 h 18415"/>
              <a:gd name="T74" fmla="*/ 11703 w 18414"/>
              <a:gd name="T75" fmla="*/ 1259 h 1841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09" name="object 665"/>
          <p:cNvSpPr>
            <a:spLocks/>
          </p:cNvSpPr>
          <p:nvPr/>
        </p:nvSpPr>
        <p:spPr bwMode="auto">
          <a:xfrm>
            <a:off x="161925" y="539750"/>
            <a:ext cx="9525" cy="11113"/>
          </a:xfrm>
          <a:custGeom>
            <a:avLst/>
            <a:gdLst>
              <a:gd name="T0" fmla="*/ 6526 w 9525"/>
              <a:gd name="T1" fmla="*/ 0 h 10795"/>
              <a:gd name="T2" fmla="*/ 629 w 9525"/>
              <a:gd name="T3" fmla="*/ 7074 h 10795"/>
              <a:gd name="T4" fmla="*/ 393 w 9525"/>
              <a:gd name="T5" fmla="*/ 7255 h 10795"/>
              <a:gd name="T6" fmla="*/ 196 w 9525"/>
              <a:gd name="T7" fmla="*/ 7654 h 10795"/>
              <a:gd name="T8" fmla="*/ 80 w 9525"/>
              <a:gd name="T9" fmla="*/ 8038 h 10795"/>
              <a:gd name="T10" fmla="*/ 0 w 9525"/>
              <a:gd name="T11" fmla="*/ 9184 h 10795"/>
              <a:gd name="T12" fmla="*/ 157 w 9525"/>
              <a:gd name="T13" fmla="*/ 9673 h 10795"/>
              <a:gd name="T14" fmla="*/ 4482 w 9525"/>
              <a:gd name="T15" fmla="*/ 11693 h 10795"/>
              <a:gd name="T16" fmla="*/ 5308 w 9525"/>
              <a:gd name="T17" fmla="*/ 11163 h 10795"/>
              <a:gd name="T18" fmla="*/ 9121 w 9525"/>
              <a:gd name="T19" fmla="*/ 6019 h 10795"/>
              <a:gd name="T20" fmla="*/ 9043 w 9525"/>
              <a:gd name="T21" fmla="*/ 4181 h 10795"/>
              <a:gd name="T22" fmla="*/ 8769 w 9525"/>
              <a:gd name="T23" fmla="*/ 3253 h 10795"/>
              <a:gd name="T24" fmla="*/ 8492 w 9525"/>
              <a:gd name="T25" fmla="*/ 2585 h 10795"/>
              <a:gd name="T26" fmla="*/ 7902 w 9525"/>
              <a:gd name="T27" fmla="*/ 1581 h 10795"/>
              <a:gd name="T28" fmla="*/ 6802 w 9525"/>
              <a:gd name="T29" fmla="*/ 257 h 10795"/>
              <a:gd name="T30" fmla="*/ 6526 w 9525"/>
              <a:gd name="T31" fmla="*/ 0 h 1079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0" name="object 666"/>
          <p:cNvSpPr>
            <a:spLocks/>
          </p:cNvSpPr>
          <p:nvPr/>
        </p:nvSpPr>
        <p:spPr bwMode="auto">
          <a:xfrm>
            <a:off x="161925" y="538163"/>
            <a:ext cx="4763" cy="6350"/>
          </a:xfrm>
          <a:custGeom>
            <a:avLst/>
            <a:gdLst>
              <a:gd name="T0" fmla="*/ 1956 w 5714"/>
              <a:gd name="T1" fmla="*/ 0 h 5715"/>
              <a:gd name="T2" fmla="*/ 0 w 5714"/>
              <a:gd name="T3" fmla="*/ 7644 h 5715"/>
              <a:gd name="T4" fmla="*/ 57 w 5714"/>
              <a:gd name="T5" fmla="*/ 8657 h 5715"/>
              <a:gd name="T6" fmla="*/ 2488 w 5714"/>
              <a:gd name="T7" fmla="*/ 2146 h 5715"/>
              <a:gd name="T8" fmla="*/ 2466 w 5714"/>
              <a:gd name="T9" fmla="*/ 1308 h 5715"/>
              <a:gd name="T10" fmla="*/ 1956 w 5714"/>
              <a:gd name="T11" fmla="*/ 0 h 57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1" name="object 667"/>
          <p:cNvSpPr>
            <a:spLocks/>
          </p:cNvSpPr>
          <p:nvPr/>
        </p:nvSpPr>
        <p:spPr bwMode="auto">
          <a:xfrm>
            <a:off x="206375" y="560388"/>
            <a:ext cx="38100" cy="20637"/>
          </a:xfrm>
          <a:custGeom>
            <a:avLst/>
            <a:gdLst>
              <a:gd name="T0" fmla="*/ 19475 w 38735"/>
              <a:gd name="T1" fmla="*/ 3208 h 20320"/>
              <a:gd name="T2" fmla="*/ 6955 w 38735"/>
              <a:gd name="T3" fmla="*/ 3208 h 20320"/>
              <a:gd name="T4" fmla="*/ 8648 w 38735"/>
              <a:gd name="T5" fmla="*/ 3291 h 20320"/>
              <a:gd name="T6" fmla="*/ 10341 w 38735"/>
              <a:gd name="T7" fmla="*/ 3541 h 20320"/>
              <a:gd name="T8" fmla="*/ 33117 w 38735"/>
              <a:gd name="T9" fmla="*/ 17619 h 20320"/>
              <a:gd name="T10" fmla="*/ 34514 w 38735"/>
              <a:gd name="T11" fmla="*/ 19119 h 20320"/>
              <a:gd name="T12" fmla="*/ 35959 w 38735"/>
              <a:gd name="T13" fmla="*/ 20827 h 20320"/>
              <a:gd name="T14" fmla="*/ 36142 w 38735"/>
              <a:gd name="T15" fmla="*/ 21077 h 20320"/>
              <a:gd name="T16" fmla="*/ 35263 w 38735"/>
              <a:gd name="T17" fmla="*/ 18995 h 20320"/>
              <a:gd name="T18" fmla="*/ 19963 w 38735"/>
              <a:gd name="T19" fmla="*/ 3416 h 20320"/>
              <a:gd name="T20" fmla="*/ 19475 w 38735"/>
              <a:gd name="T21" fmla="*/ 3208 h 20320"/>
              <a:gd name="T22" fmla="*/ 3827 w 38735"/>
              <a:gd name="T23" fmla="*/ 0 h 20320"/>
              <a:gd name="T24" fmla="*/ 1361 w 38735"/>
              <a:gd name="T25" fmla="*/ 83 h 20320"/>
              <a:gd name="T26" fmla="*/ 625 w 38735"/>
              <a:gd name="T27" fmla="*/ 2041 h 20320"/>
              <a:gd name="T28" fmla="*/ 0 w 38735"/>
              <a:gd name="T29" fmla="*/ 4208 h 20320"/>
              <a:gd name="T30" fmla="*/ 1767 w 38735"/>
              <a:gd name="T31" fmla="*/ 3707 h 20320"/>
              <a:gd name="T32" fmla="*/ 3497 w 38735"/>
              <a:gd name="T33" fmla="*/ 3416 h 20320"/>
              <a:gd name="T34" fmla="*/ 5225 w 38735"/>
              <a:gd name="T35" fmla="*/ 3249 h 20320"/>
              <a:gd name="T36" fmla="*/ 6955 w 38735"/>
              <a:gd name="T37" fmla="*/ 3208 h 20320"/>
              <a:gd name="T38" fmla="*/ 19475 w 38735"/>
              <a:gd name="T39" fmla="*/ 3208 h 20320"/>
              <a:gd name="T40" fmla="*/ 18693 w 38735"/>
              <a:gd name="T41" fmla="*/ 2873 h 20320"/>
              <a:gd name="T42" fmla="*/ 5557 w 38735"/>
              <a:gd name="T43" fmla="*/ 44 h 20320"/>
              <a:gd name="T44" fmla="*/ 3827 w 38735"/>
              <a:gd name="T45" fmla="*/ 0 h 203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2" name="object 668"/>
          <p:cNvSpPr>
            <a:spLocks/>
          </p:cNvSpPr>
          <p:nvPr/>
        </p:nvSpPr>
        <p:spPr bwMode="auto">
          <a:xfrm>
            <a:off x="242888" y="601663"/>
            <a:ext cx="12700" cy="6350"/>
          </a:xfrm>
          <a:custGeom>
            <a:avLst/>
            <a:gdLst>
              <a:gd name="T0" fmla="*/ 8843 w 12700"/>
              <a:gd name="T1" fmla="*/ 0 h 6984"/>
              <a:gd name="T2" fmla="*/ 0 w 12700"/>
              <a:gd name="T3" fmla="*/ 4201 h 6984"/>
              <a:gd name="T4" fmla="*/ 80 w 12700"/>
              <a:gd name="T5" fmla="*/ 4308 h 6984"/>
              <a:gd name="T6" fmla="*/ 1724 w 12700"/>
              <a:gd name="T7" fmla="*/ 4655 h 6984"/>
              <a:gd name="T8" fmla="*/ 2081 w 12700"/>
              <a:gd name="T9" fmla="*/ 4629 h 6984"/>
              <a:gd name="T10" fmla="*/ 2518 w 12700"/>
              <a:gd name="T11" fmla="*/ 4549 h 6984"/>
              <a:gd name="T12" fmla="*/ 3230 w 12700"/>
              <a:gd name="T13" fmla="*/ 4201 h 6984"/>
              <a:gd name="T14" fmla="*/ 3852 w 12700"/>
              <a:gd name="T15" fmla="*/ 3932 h 6984"/>
              <a:gd name="T16" fmla="*/ 9556 w 12700"/>
              <a:gd name="T17" fmla="*/ 2890 h 6984"/>
              <a:gd name="T18" fmla="*/ 11642 w 12700"/>
              <a:gd name="T19" fmla="*/ 2890 h 6984"/>
              <a:gd name="T20" fmla="*/ 11994 w 12700"/>
              <a:gd name="T21" fmla="*/ 2408 h 6984"/>
              <a:gd name="T22" fmla="*/ 12101 w 12700"/>
              <a:gd name="T23" fmla="*/ 2007 h 6984"/>
              <a:gd name="T24" fmla="*/ 12074 w 12700"/>
              <a:gd name="T25" fmla="*/ 1471 h 6984"/>
              <a:gd name="T26" fmla="*/ 11867 w 12700"/>
              <a:gd name="T27" fmla="*/ 1097 h 6984"/>
              <a:gd name="T28" fmla="*/ 9314 w 12700"/>
              <a:gd name="T29" fmla="*/ 53 h 6984"/>
              <a:gd name="T30" fmla="*/ 8843 w 12700"/>
              <a:gd name="T31" fmla="*/ 0 h 6984"/>
              <a:gd name="T32" fmla="*/ 11642 w 12700"/>
              <a:gd name="T33" fmla="*/ 2890 h 6984"/>
              <a:gd name="T34" fmla="*/ 10533 w 12700"/>
              <a:gd name="T35" fmla="*/ 2890 h 6984"/>
              <a:gd name="T36" fmla="*/ 11603 w 12700"/>
              <a:gd name="T37" fmla="*/ 2943 h 6984"/>
              <a:gd name="T38" fmla="*/ 11642 w 12700"/>
              <a:gd name="T39" fmla="*/ 2890 h 69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lnTo>
                  <a:pt x="11642" y="4228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3" name="object 669"/>
          <p:cNvSpPr>
            <a:spLocks/>
          </p:cNvSpPr>
          <p:nvPr/>
        </p:nvSpPr>
        <p:spPr bwMode="auto">
          <a:xfrm>
            <a:off x="247650" y="608013"/>
            <a:ext cx="6350" cy="3175"/>
          </a:xfrm>
          <a:custGeom>
            <a:avLst/>
            <a:gdLst>
              <a:gd name="T0" fmla="*/ 4107 w 6985"/>
              <a:gd name="T1" fmla="*/ 0 h 3175"/>
              <a:gd name="T2" fmla="*/ 0 w 6985"/>
              <a:gd name="T3" fmla="*/ 1761 h 3175"/>
              <a:gd name="T4" fmla="*/ 533 w 6985"/>
              <a:gd name="T5" fmla="*/ 2192 h 3175"/>
              <a:gd name="T6" fmla="*/ 754 w 6985"/>
              <a:gd name="T7" fmla="*/ 2348 h 3175"/>
              <a:gd name="T8" fmla="*/ 1343 w 6985"/>
              <a:gd name="T9" fmla="*/ 2622 h 3175"/>
              <a:gd name="T10" fmla="*/ 1688 w 6985"/>
              <a:gd name="T11" fmla="*/ 2701 h 3175"/>
              <a:gd name="T12" fmla="*/ 2041 w 6985"/>
              <a:gd name="T13" fmla="*/ 2740 h 3175"/>
              <a:gd name="T14" fmla="*/ 2418 w 6985"/>
              <a:gd name="T15" fmla="*/ 2701 h 3175"/>
              <a:gd name="T16" fmla="*/ 4540 w 6985"/>
              <a:gd name="T17" fmla="*/ 38 h 3175"/>
              <a:gd name="T18" fmla="*/ 4107 w 6985"/>
              <a:gd name="T19" fmla="*/ 0 h 317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4" name="object 670"/>
          <p:cNvSpPr>
            <a:spLocks/>
          </p:cNvSpPr>
          <p:nvPr/>
        </p:nvSpPr>
        <p:spPr bwMode="auto">
          <a:xfrm>
            <a:off x="222250" y="614363"/>
            <a:ext cx="3175" cy="15875"/>
          </a:xfrm>
          <a:custGeom>
            <a:avLst/>
            <a:gdLst>
              <a:gd name="T0" fmla="*/ 162 w 4445"/>
              <a:gd name="T1" fmla="*/ 0 h 15875"/>
              <a:gd name="T2" fmla="*/ 69 w 4445"/>
              <a:gd name="T3" fmla="*/ 1957 h 15875"/>
              <a:gd name="T4" fmla="*/ 15 w 4445"/>
              <a:gd name="T5" fmla="*/ 3797 h 15875"/>
              <a:gd name="T6" fmla="*/ 0 w 4445"/>
              <a:gd name="T7" fmla="*/ 9787 h 15875"/>
              <a:gd name="T8" fmla="*/ 49 w 4445"/>
              <a:gd name="T9" fmla="*/ 11549 h 15875"/>
              <a:gd name="T10" fmla="*/ 108 w 4445"/>
              <a:gd name="T11" fmla="*/ 12880 h 15875"/>
              <a:gd name="T12" fmla="*/ 152 w 4445"/>
              <a:gd name="T13" fmla="*/ 13664 h 15875"/>
              <a:gd name="T14" fmla="*/ 253 w 4445"/>
              <a:gd name="T15" fmla="*/ 15073 h 15875"/>
              <a:gd name="T16" fmla="*/ 316 w 4445"/>
              <a:gd name="T17" fmla="*/ 15778 h 15875"/>
              <a:gd name="T18" fmla="*/ 388 w 4445"/>
              <a:gd name="T19" fmla="*/ 15543 h 15875"/>
              <a:gd name="T20" fmla="*/ 1043 w 4445"/>
              <a:gd name="T21" fmla="*/ 10962 h 15875"/>
              <a:gd name="T22" fmla="*/ 1030 w 4445"/>
              <a:gd name="T23" fmla="*/ 7517 h 15875"/>
              <a:gd name="T24" fmla="*/ 162 w 4445"/>
              <a:gd name="T25" fmla="*/ 0 h 1587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5" name="object 671"/>
          <p:cNvSpPr>
            <a:spLocks/>
          </p:cNvSpPr>
          <p:nvPr/>
        </p:nvSpPr>
        <p:spPr bwMode="auto">
          <a:xfrm>
            <a:off x="174625" y="581025"/>
            <a:ext cx="69850" cy="41275"/>
          </a:xfrm>
          <a:custGeom>
            <a:avLst/>
            <a:gdLst>
              <a:gd name="T0" fmla="*/ 19906 w 70485"/>
              <a:gd name="T1" fmla="*/ 36682 h 41909"/>
              <a:gd name="T2" fmla="*/ 27906 w 70485"/>
              <a:gd name="T3" fmla="*/ 37757 h 41909"/>
              <a:gd name="T4" fmla="*/ 30712 w 70485"/>
              <a:gd name="T5" fmla="*/ 34292 h 41909"/>
              <a:gd name="T6" fmla="*/ 3412 w 70485"/>
              <a:gd name="T7" fmla="*/ 25808 h 41909"/>
              <a:gd name="T8" fmla="*/ 6483 w 70485"/>
              <a:gd name="T9" fmla="*/ 35367 h 41909"/>
              <a:gd name="T10" fmla="*/ 13990 w 70485"/>
              <a:gd name="T11" fmla="*/ 36204 h 41909"/>
              <a:gd name="T12" fmla="*/ 18238 w 70485"/>
              <a:gd name="T13" fmla="*/ 34292 h 41909"/>
              <a:gd name="T14" fmla="*/ 9062 w 70485"/>
              <a:gd name="T15" fmla="*/ 31424 h 41909"/>
              <a:gd name="T16" fmla="*/ 6976 w 70485"/>
              <a:gd name="T17" fmla="*/ 30349 h 41909"/>
              <a:gd name="T18" fmla="*/ 5718 w 70485"/>
              <a:gd name="T19" fmla="*/ 28318 h 41909"/>
              <a:gd name="T20" fmla="*/ 61998 w 70485"/>
              <a:gd name="T21" fmla="*/ 5019 h 41909"/>
              <a:gd name="T22" fmla="*/ 38751 w 70485"/>
              <a:gd name="T23" fmla="*/ 13979 h 41909"/>
              <a:gd name="T24" fmla="*/ 33253 w 70485"/>
              <a:gd name="T25" fmla="*/ 18281 h 41909"/>
              <a:gd name="T26" fmla="*/ 26302 w 70485"/>
              <a:gd name="T27" fmla="*/ 25093 h 41909"/>
              <a:gd name="T28" fmla="*/ 22485 w 70485"/>
              <a:gd name="T29" fmla="*/ 28198 h 41909"/>
              <a:gd name="T30" fmla="*/ 34313 w 70485"/>
              <a:gd name="T31" fmla="*/ 26525 h 41909"/>
              <a:gd name="T32" fmla="*/ 48156 w 70485"/>
              <a:gd name="T33" fmla="*/ 16608 h 41909"/>
              <a:gd name="T34" fmla="*/ 51107 w 70485"/>
              <a:gd name="T35" fmla="*/ 13262 h 41909"/>
              <a:gd name="T36" fmla="*/ 54113 w 70485"/>
              <a:gd name="T37" fmla="*/ 12663 h 41909"/>
              <a:gd name="T38" fmla="*/ 55932 w 70485"/>
              <a:gd name="T39" fmla="*/ 11948 h 41909"/>
              <a:gd name="T40" fmla="*/ 57373 w 70485"/>
              <a:gd name="T41" fmla="*/ 10635 h 41909"/>
              <a:gd name="T42" fmla="*/ 57318 w 70485"/>
              <a:gd name="T43" fmla="*/ 8243 h 41909"/>
              <a:gd name="T44" fmla="*/ 61998 w 70485"/>
              <a:gd name="T45" fmla="*/ 5019 h 41909"/>
              <a:gd name="T46" fmla="*/ 35755 w 70485"/>
              <a:gd name="T47" fmla="*/ 27839 h 41909"/>
              <a:gd name="T48" fmla="*/ 41634 w 70485"/>
              <a:gd name="T49" fmla="*/ 28557 h 41909"/>
              <a:gd name="T50" fmla="*/ 10905 w 70485"/>
              <a:gd name="T51" fmla="*/ 20311 h 41909"/>
              <a:gd name="T52" fmla="*/ 12134 w 70485"/>
              <a:gd name="T53" fmla="*/ 24016 h 41909"/>
              <a:gd name="T54" fmla="*/ 20588 w 70485"/>
              <a:gd name="T55" fmla="*/ 25093 h 41909"/>
              <a:gd name="T56" fmla="*/ 24533 w 70485"/>
              <a:gd name="T57" fmla="*/ 23418 h 41909"/>
              <a:gd name="T58" fmla="*/ 14256 w 70485"/>
              <a:gd name="T59" fmla="*/ 19954 h 41909"/>
              <a:gd name="T60" fmla="*/ 17858 w 70485"/>
              <a:gd name="T61" fmla="*/ 18042 h 41909"/>
              <a:gd name="T62" fmla="*/ 26011 w 70485"/>
              <a:gd name="T63" fmla="*/ 14577 h 41909"/>
              <a:gd name="T64" fmla="*/ 20853 w 70485"/>
              <a:gd name="T65" fmla="*/ 12663 h 41909"/>
              <a:gd name="T66" fmla="*/ 28991 w 70485"/>
              <a:gd name="T67" fmla="*/ 17803 h 41909"/>
              <a:gd name="T68" fmla="*/ 26580 w 70485"/>
              <a:gd name="T69" fmla="*/ 18639 h 41909"/>
              <a:gd name="T70" fmla="*/ 37500 w 70485"/>
              <a:gd name="T71" fmla="*/ 716 h 41909"/>
              <a:gd name="T72" fmla="*/ 29082 w 70485"/>
              <a:gd name="T73" fmla="*/ 8484 h 41909"/>
              <a:gd name="T74" fmla="*/ 29917 w 70485"/>
              <a:gd name="T75" fmla="*/ 14218 h 41909"/>
              <a:gd name="T76" fmla="*/ 28551 w 70485"/>
              <a:gd name="T77" fmla="*/ 14935 h 41909"/>
              <a:gd name="T78" fmla="*/ 38828 w 70485"/>
              <a:gd name="T79" fmla="*/ 8242 h 41909"/>
              <a:gd name="T80" fmla="*/ 37347 w 70485"/>
              <a:gd name="T81" fmla="*/ 6930 h 41909"/>
              <a:gd name="T82" fmla="*/ 33556 w 70485"/>
              <a:gd name="T83" fmla="*/ 5735 h 41909"/>
              <a:gd name="T84" fmla="*/ 40268 w 70485"/>
              <a:gd name="T85" fmla="*/ 5018 h 41909"/>
              <a:gd name="T86" fmla="*/ 65292 w 70485"/>
              <a:gd name="T87" fmla="*/ 3943 h 41909"/>
              <a:gd name="T88" fmla="*/ 66889 w 70485"/>
              <a:gd name="T89" fmla="*/ 3465 h 41909"/>
              <a:gd name="T90" fmla="*/ 41973 w 70485"/>
              <a:gd name="T91" fmla="*/ 1433 h 41909"/>
              <a:gd name="T92" fmla="*/ 54113 w 70485"/>
              <a:gd name="T93" fmla="*/ 12663 h 41909"/>
              <a:gd name="T94" fmla="*/ 55810 w 70485"/>
              <a:gd name="T95" fmla="*/ 0 h 41909"/>
              <a:gd name="T96" fmla="*/ 62076 w 70485"/>
              <a:gd name="T97" fmla="*/ 1434 h 41909"/>
              <a:gd name="T98" fmla="*/ 55810 w 70485"/>
              <a:gd name="T99" fmla="*/ 0 h 419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6" name="object 672"/>
          <p:cNvSpPr>
            <a:spLocks/>
          </p:cNvSpPr>
          <p:nvPr/>
        </p:nvSpPr>
        <p:spPr bwMode="auto">
          <a:xfrm>
            <a:off x="109538" y="547688"/>
            <a:ext cx="71437" cy="36512"/>
          </a:xfrm>
          <a:custGeom>
            <a:avLst/>
            <a:gdLst>
              <a:gd name="T0" fmla="*/ 30733 w 70485"/>
              <a:gd name="T1" fmla="*/ 27618 h 36195"/>
              <a:gd name="T2" fmla="*/ 31480 w 70485"/>
              <a:gd name="T3" fmla="*/ 28011 h 36195"/>
              <a:gd name="T4" fmla="*/ 32055 w 70485"/>
              <a:gd name="T5" fmla="*/ 30247 h 36195"/>
              <a:gd name="T6" fmla="*/ 35752 w 70485"/>
              <a:gd name="T7" fmla="*/ 36691 h 36195"/>
              <a:gd name="T8" fmla="*/ 37951 w 70485"/>
              <a:gd name="T9" fmla="*/ 37217 h 36195"/>
              <a:gd name="T10" fmla="*/ 44465 w 70485"/>
              <a:gd name="T11" fmla="*/ 35507 h 36195"/>
              <a:gd name="T12" fmla="*/ 53673 w 70485"/>
              <a:gd name="T13" fmla="*/ 31299 h 36195"/>
              <a:gd name="T14" fmla="*/ 39951 w 70485"/>
              <a:gd name="T15" fmla="*/ 28273 h 36195"/>
              <a:gd name="T16" fmla="*/ 235 w 70485"/>
              <a:gd name="T17" fmla="*/ 4339 h 36195"/>
              <a:gd name="T18" fmla="*/ 130 w 70485"/>
              <a:gd name="T19" fmla="*/ 9073 h 36195"/>
              <a:gd name="T20" fmla="*/ 11733 w 70485"/>
              <a:gd name="T21" fmla="*/ 18015 h 36195"/>
              <a:gd name="T22" fmla="*/ 11537 w 70485"/>
              <a:gd name="T23" fmla="*/ 22750 h 36195"/>
              <a:gd name="T24" fmla="*/ 16961 w 70485"/>
              <a:gd name="T25" fmla="*/ 33008 h 36195"/>
              <a:gd name="T26" fmla="*/ 20071 w 70485"/>
              <a:gd name="T27" fmla="*/ 33008 h 36195"/>
              <a:gd name="T28" fmla="*/ 29073 w 70485"/>
              <a:gd name="T29" fmla="*/ 27749 h 36195"/>
              <a:gd name="T30" fmla="*/ 30152 w 70485"/>
              <a:gd name="T31" fmla="*/ 27485 h 36195"/>
              <a:gd name="T32" fmla="*/ 44547 w 70485"/>
              <a:gd name="T33" fmla="*/ 22883 h 36195"/>
              <a:gd name="T34" fmla="*/ 37827 w 70485"/>
              <a:gd name="T35" fmla="*/ 22094 h 36195"/>
              <a:gd name="T36" fmla="*/ 2068 w 70485"/>
              <a:gd name="T37" fmla="*/ 4996 h 36195"/>
              <a:gd name="T38" fmla="*/ 43841 w 70485"/>
              <a:gd name="T39" fmla="*/ 15123 h 36195"/>
              <a:gd name="T40" fmla="*/ 53673 w 70485"/>
              <a:gd name="T41" fmla="*/ 17753 h 36195"/>
              <a:gd name="T42" fmla="*/ 66990 w 70485"/>
              <a:gd name="T43" fmla="*/ 19069 h 36195"/>
              <a:gd name="T44" fmla="*/ 62966 w 70485"/>
              <a:gd name="T45" fmla="*/ 20383 h 36195"/>
              <a:gd name="T46" fmla="*/ 53881 w 70485"/>
              <a:gd name="T47" fmla="*/ 21567 h 36195"/>
              <a:gd name="T48" fmla="*/ 43385 w 70485"/>
              <a:gd name="T49" fmla="*/ 28405 h 36195"/>
              <a:gd name="T50" fmla="*/ 55745 w 70485"/>
              <a:gd name="T51" fmla="*/ 30247 h 36195"/>
              <a:gd name="T52" fmla="*/ 74076 w 70485"/>
              <a:gd name="T53" fmla="*/ 18411 h 36195"/>
              <a:gd name="T54" fmla="*/ 58609 w 70485"/>
              <a:gd name="T55" fmla="*/ 15781 h 36195"/>
              <a:gd name="T56" fmla="*/ 30900 w 70485"/>
              <a:gd name="T57" fmla="*/ 6838 h 36195"/>
              <a:gd name="T58" fmla="*/ 26769 w 70485"/>
              <a:gd name="T59" fmla="*/ 9337 h 36195"/>
              <a:gd name="T60" fmla="*/ 44258 w 70485"/>
              <a:gd name="T61" fmla="*/ 19200 h 36195"/>
              <a:gd name="T62" fmla="*/ 45417 w 70485"/>
              <a:gd name="T63" fmla="*/ 17885 h 36195"/>
              <a:gd name="T64" fmla="*/ 56287 w 70485"/>
              <a:gd name="T65" fmla="*/ 15123 h 36195"/>
              <a:gd name="T66" fmla="*/ 35172 w 70485"/>
              <a:gd name="T67" fmla="*/ 9863 h 36195"/>
              <a:gd name="T68" fmla="*/ 33346 w 70485"/>
              <a:gd name="T69" fmla="*/ 8943 h 36195"/>
              <a:gd name="T70" fmla="*/ 20569 w 70485"/>
              <a:gd name="T71" fmla="*/ 0 h 36195"/>
              <a:gd name="T72" fmla="*/ 18371 w 70485"/>
              <a:gd name="T73" fmla="*/ 261 h 36195"/>
              <a:gd name="T74" fmla="*/ 16405 w 70485"/>
              <a:gd name="T75" fmla="*/ 7363 h 36195"/>
              <a:gd name="T76" fmla="*/ 17583 w 70485"/>
              <a:gd name="T77" fmla="*/ 11835 h 36195"/>
              <a:gd name="T78" fmla="*/ 20446 w 70485"/>
              <a:gd name="T79" fmla="*/ 14070 h 36195"/>
              <a:gd name="T80" fmla="*/ 25921 w 70485"/>
              <a:gd name="T81" fmla="*/ 16701 h 36195"/>
              <a:gd name="T82" fmla="*/ 26419 w 70485"/>
              <a:gd name="T83" fmla="*/ 14598 h 36195"/>
              <a:gd name="T84" fmla="*/ 25248 w 70485"/>
              <a:gd name="T85" fmla="*/ 8943 h 36195"/>
              <a:gd name="T86" fmla="*/ 30193 w 70485"/>
              <a:gd name="T87" fmla="*/ 5917 h 36195"/>
              <a:gd name="T88" fmla="*/ 27747 w 70485"/>
              <a:gd name="T89" fmla="*/ 2762 h 36195"/>
              <a:gd name="T90" fmla="*/ 24925 w 70485"/>
              <a:gd name="T91" fmla="*/ 1183 h 36195"/>
              <a:gd name="T92" fmla="*/ 22063 w 70485"/>
              <a:gd name="T93" fmla="*/ 262 h 36195"/>
              <a:gd name="T94" fmla="*/ 70060 w 70485"/>
              <a:gd name="T95" fmla="*/ 15123 h 36195"/>
              <a:gd name="T96" fmla="*/ 64875 w 70485"/>
              <a:gd name="T97" fmla="*/ 15386 h 36195"/>
              <a:gd name="T98" fmla="*/ 73260 w 70485"/>
              <a:gd name="T99" fmla="*/ 15913 h 36195"/>
              <a:gd name="T100" fmla="*/ 70060 w 70485"/>
              <a:gd name="T101" fmla="*/ 15123 h 36195"/>
              <a:gd name="T102" fmla="*/ 40233 w 70485"/>
              <a:gd name="T103" fmla="*/ 4340 h 36195"/>
              <a:gd name="T104" fmla="*/ 38906 w 70485"/>
              <a:gd name="T105" fmla="*/ 5129 h 36195"/>
              <a:gd name="T106" fmla="*/ 44049 w 70485"/>
              <a:gd name="T107" fmla="*/ 4734 h 361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7" name="object 673"/>
          <p:cNvSpPr>
            <a:spLocks/>
          </p:cNvSpPr>
          <p:nvPr/>
        </p:nvSpPr>
        <p:spPr bwMode="auto">
          <a:xfrm>
            <a:off x="107950" y="544513"/>
            <a:ext cx="76200" cy="52387"/>
          </a:xfrm>
          <a:custGeom>
            <a:avLst/>
            <a:gdLst>
              <a:gd name="T0" fmla="*/ 0 w 76200"/>
              <a:gd name="T1" fmla="*/ 11480 h 51434"/>
              <a:gd name="T2" fmla="*/ 8144 w 76200"/>
              <a:gd name="T3" fmla="*/ 27472 h 51434"/>
              <a:gd name="T4" fmla="*/ 2626 w 76200"/>
              <a:gd name="T5" fmla="*/ 36901 h 51434"/>
              <a:gd name="T6" fmla="*/ 4998 w 76200"/>
              <a:gd name="T7" fmla="*/ 43189 h 51434"/>
              <a:gd name="T8" fmla="*/ 19349 w 76200"/>
              <a:gd name="T9" fmla="*/ 47836 h 51434"/>
              <a:gd name="T10" fmla="*/ 34525 w 76200"/>
              <a:gd name="T11" fmla="*/ 53305 h 51434"/>
              <a:gd name="T12" fmla="*/ 38023 w 76200"/>
              <a:gd name="T13" fmla="*/ 42644 h 51434"/>
              <a:gd name="T14" fmla="*/ 15614 w 76200"/>
              <a:gd name="T15" fmla="*/ 37721 h 51434"/>
              <a:gd name="T16" fmla="*/ 11604 w 76200"/>
              <a:gd name="T17" fmla="*/ 22550 h 51434"/>
              <a:gd name="T18" fmla="*/ 2054 w 76200"/>
              <a:gd name="T19" fmla="*/ 11616 h 51434"/>
              <a:gd name="T20" fmla="*/ 15731 w 76200"/>
              <a:gd name="T21" fmla="*/ 6834 h 51434"/>
              <a:gd name="T22" fmla="*/ 9520 w 76200"/>
              <a:gd name="T23" fmla="*/ 409 h 51434"/>
              <a:gd name="T24" fmla="*/ 64915 w 76200"/>
              <a:gd name="T25" fmla="*/ 49340 h 51434"/>
              <a:gd name="T26" fmla="*/ 70734 w 76200"/>
              <a:gd name="T27" fmla="*/ 49751 h 51434"/>
              <a:gd name="T28" fmla="*/ 54772 w 76200"/>
              <a:gd name="T29" fmla="*/ 47428 h 51434"/>
              <a:gd name="T30" fmla="*/ 48874 w 76200"/>
              <a:gd name="T31" fmla="*/ 50023 h 51434"/>
              <a:gd name="T32" fmla="*/ 60159 w 76200"/>
              <a:gd name="T33" fmla="*/ 40867 h 51434"/>
              <a:gd name="T34" fmla="*/ 60591 w 76200"/>
              <a:gd name="T35" fmla="*/ 46470 h 51434"/>
              <a:gd name="T36" fmla="*/ 74705 w 76200"/>
              <a:gd name="T37" fmla="*/ 44831 h 51434"/>
              <a:gd name="T38" fmla="*/ 72230 w 76200"/>
              <a:gd name="T39" fmla="*/ 19682 h 51434"/>
              <a:gd name="T40" fmla="*/ 71914 w 76200"/>
              <a:gd name="T41" fmla="*/ 24192 h 51434"/>
              <a:gd name="T42" fmla="*/ 59765 w 76200"/>
              <a:gd name="T43" fmla="*/ 41413 h 51434"/>
              <a:gd name="T44" fmla="*/ 72346 w 76200"/>
              <a:gd name="T45" fmla="*/ 32256 h 51434"/>
              <a:gd name="T46" fmla="*/ 75452 w 76200"/>
              <a:gd name="T47" fmla="*/ 29660 h 51434"/>
              <a:gd name="T48" fmla="*/ 30317 w 76200"/>
              <a:gd name="T49" fmla="*/ 32529 h 51434"/>
              <a:gd name="T50" fmla="*/ 21746 w 76200"/>
              <a:gd name="T51" fmla="*/ 38134 h 51434"/>
              <a:gd name="T52" fmla="*/ 32291 w 76200"/>
              <a:gd name="T53" fmla="*/ 34169 h 51434"/>
              <a:gd name="T54" fmla="*/ 17421 w 76200"/>
              <a:gd name="T55" fmla="*/ 7517 h 51434"/>
              <a:gd name="T56" fmla="*/ 14198 w 76200"/>
              <a:gd name="T57" fmla="*/ 17494 h 51434"/>
              <a:gd name="T58" fmla="*/ 38023 w 76200"/>
              <a:gd name="T59" fmla="*/ 35262 h 51434"/>
              <a:gd name="T60" fmla="*/ 57445 w 76200"/>
              <a:gd name="T61" fmla="*/ 25968 h 51434"/>
              <a:gd name="T62" fmla="*/ 41129 w 76200"/>
              <a:gd name="T63" fmla="*/ 23099 h 51434"/>
              <a:gd name="T64" fmla="*/ 17407 w 76200"/>
              <a:gd name="T65" fmla="*/ 10114 h 51434"/>
              <a:gd name="T66" fmla="*/ 62963 w 76200"/>
              <a:gd name="T67" fmla="*/ 24739 h 51434"/>
              <a:gd name="T68" fmla="*/ 52924 w 76200"/>
              <a:gd name="T69" fmla="*/ 22415 h 51434"/>
              <a:gd name="T70" fmla="*/ 37433 w 76200"/>
              <a:gd name="T71" fmla="*/ 21596 h 51434"/>
              <a:gd name="T72" fmla="*/ 42467 w 76200"/>
              <a:gd name="T73" fmla="*/ 8338 h 51434"/>
              <a:gd name="T74" fmla="*/ 51863 w 76200"/>
              <a:gd name="T75" fmla="*/ 14215 h 51434"/>
              <a:gd name="T76" fmla="*/ 56148 w 76200"/>
              <a:gd name="T77" fmla="*/ 19955 h 51434"/>
              <a:gd name="T78" fmla="*/ 63540 w 76200"/>
              <a:gd name="T79" fmla="*/ 19955 h 51434"/>
              <a:gd name="T80" fmla="*/ 57878 w 76200"/>
              <a:gd name="T81" fmla="*/ 18041 h 51434"/>
              <a:gd name="T82" fmla="*/ 51548 w 76200"/>
              <a:gd name="T83" fmla="*/ 10250 h 51434"/>
              <a:gd name="T84" fmla="*/ 62556 w 76200"/>
              <a:gd name="T85" fmla="*/ 17358 h 51434"/>
              <a:gd name="T86" fmla="*/ 71836 w 76200"/>
              <a:gd name="T87" fmla="*/ 17358 h 51434"/>
              <a:gd name="T88" fmla="*/ 22965 w 76200"/>
              <a:gd name="T89" fmla="*/ 4237 h 51434"/>
              <a:gd name="T90" fmla="*/ 34171 w 76200"/>
              <a:gd name="T91" fmla="*/ 13531 h 51434"/>
              <a:gd name="T92" fmla="*/ 37748 w 76200"/>
              <a:gd name="T93" fmla="*/ 10661 h 51434"/>
              <a:gd name="T94" fmla="*/ 31222 w 76200"/>
              <a:gd name="T95" fmla="*/ 6425 h 51434"/>
              <a:gd name="T96" fmla="*/ 37512 w 76200"/>
              <a:gd name="T97" fmla="*/ 8885 h 51434"/>
              <a:gd name="T98" fmla="*/ 39557 w 76200"/>
              <a:gd name="T99" fmla="*/ 8885 h 51434"/>
              <a:gd name="T100" fmla="*/ 47499 w 76200"/>
              <a:gd name="T101" fmla="*/ 6697 h 51434"/>
              <a:gd name="T102" fmla="*/ 43016 w 76200"/>
              <a:gd name="T103" fmla="*/ 5330 h 51434"/>
              <a:gd name="T104" fmla="*/ 17569 w 76200"/>
              <a:gd name="T105" fmla="*/ 6834 h 51434"/>
              <a:gd name="T106" fmla="*/ 28666 w 76200"/>
              <a:gd name="T107" fmla="*/ 3691 h 51434"/>
              <a:gd name="T108" fmla="*/ 24066 w 76200"/>
              <a:gd name="T109" fmla="*/ 683 h 51434"/>
              <a:gd name="T110" fmla="*/ 7829 w 76200"/>
              <a:gd name="T111" fmla="*/ 0 h 514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8" name="object 674"/>
          <p:cNvSpPr>
            <a:spLocks/>
          </p:cNvSpPr>
          <p:nvPr/>
        </p:nvSpPr>
        <p:spPr bwMode="auto">
          <a:xfrm>
            <a:off x="374650" y="587375"/>
            <a:ext cx="22225" cy="50800"/>
          </a:xfrm>
          <a:custGeom>
            <a:avLst/>
            <a:gdLst>
              <a:gd name="T0" fmla="*/ 6868 w 20954"/>
              <a:gd name="T1" fmla="*/ 0 h 50165"/>
              <a:gd name="T2" fmla="*/ 0 w 20954"/>
              <a:gd name="T3" fmla="*/ 30222 h 50165"/>
              <a:gd name="T4" fmla="*/ 203 w 20954"/>
              <a:gd name="T5" fmla="*/ 32321 h 50165"/>
              <a:gd name="T6" fmla="*/ 18615 w 20954"/>
              <a:gd name="T7" fmla="*/ 52289 h 50165"/>
              <a:gd name="T8" fmla="*/ 19705 w 20954"/>
              <a:gd name="T9" fmla="*/ 52124 h 50165"/>
              <a:gd name="T10" fmla="*/ 20811 w 20954"/>
              <a:gd name="T11" fmla="*/ 51877 h 50165"/>
              <a:gd name="T12" fmla="*/ 21947 w 20954"/>
              <a:gd name="T13" fmla="*/ 51466 h 50165"/>
              <a:gd name="T14" fmla="*/ 23096 w 20954"/>
              <a:gd name="T15" fmla="*/ 50890 h 50165"/>
              <a:gd name="T16" fmla="*/ 23635 w 20954"/>
              <a:gd name="T17" fmla="*/ 50521 h 50165"/>
              <a:gd name="T18" fmla="*/ 26431 w 20954"/>
              <a:gd name="T19" fmla="*/ 50521 h 50165"/>
              <a:gd name="T20" fmla="*/ 26372 w 20954"/>
              <a:gd name="T21" fmla="*/ 3253 h 50165"/>
              <a:gd name="T22" fmla="*/ 25091 w 20954"/>
              <a:gd name="T23" fmla="*/ 2758 h 50165"/>
              <a:gd name="T24" fmla="*/ 23127 w 20954"/>
              <a:gd name="T25" fmla="*/ 2141 h 50165"/>
              <a:gd name="T26" fmla="*/ 12095 w 20954"/>
              <a:gd name="T27" fmla="*/ 2141 h 50165"/>
              <a:gd name="T28" fmla="*/ 11948 w 20954"/>
              <a:gd name="T29" fmla="*/ 1729 h 50165"/>
              <a:gd name="T30" fmla="*/ 8616 w 20954"/>
              <a:gd name="T31" fmla="*/ 164 h 50165"/>
              <a:gd name="T32" fmla="*/ 6868 w 20954"/>
              <a:gd name="T33" fmla="*/ 0 h 50165"/>
              <a:gd name="T34" fmla="*/ 26431 w 20954"/>
              <a:gd name="T35" fmla="*/ 50521 h 50165"/>
              <a:gd name="T36" fmla="*/ 23635 w 20954"/>
              <a:gd name="T37" fmla="*/ 50521 h 50165"/>
              <a:gd name="T38" fmla="*/ 23839 w 20954"/>
              <a:gd name="T39" fmla="*/ 50644 h 50165"/>
              <a:gd name="T40" fmla="*/ 24843 w 20954"/>
              <a:gd name="T41" fmla="*/ 50932 h 50165"/>
              <a:gd name="T42" fmla="*/ 25280 w 20954"/>
              <a:gd name="T43" fmla="*/ 51014 h 50165"/>
              <a:gd name="T44" fmla="*/ 26431 w 20954"/>
              <a:gd name="T45" fmla="*/ 51014 h 50165"/>
              <a:gd name="T46" fmla="*/ 26431 w 20954"/>
              <a:gd name="T47" fmla="*/ 50521 h 50165"/>
              <a:gd name="T48" fmla="*/ 17770 w 20954"/>
              <a:gd name="T49" fmla="*/ 1152 h 50165"/>
              <a:gd name="T50" fmla="*/ 12095 w 20954"/>
              <a:gd name="T51" fmla="*/ 2141 h 50165"/>
              <a:gd name="T52" fmla="*/ 23127 w 20954"/>
              <a:gd name="T53" fmla="*/ 2141 h 50165"/>
              <a:gd name="T54" fmla="*/ 22602 w 20954"/>
              <a:gd name="T55" fmla="*/ 1976 h 50165"/>
              <a:gd name="T56" fmla="*/ 20711 w 20954"/>
              <a:gd name="T57" fmla="*/ 1564 h 50165"/>
              <a:gd name="T58" fmla="*/ 18761 w 20954"/>
              <a:gd name="T59" fmla="*/ 1235 h 50165"/>
              <a:gd name="T60" fmla="*/ 17770 w 20954"/>
              <a:gd name="T61" fmla="*/ 1152 h 5016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19" name="object 675"/>
          <p:cNvSpPr>
            <a:spLocks/>
          </p:cNvSpPr>
          <p:nvPr/>
        </p:nvSpPr>
        <p:spPr bwMode="auto">
          <a:xfrm>
            <a:off x="387350" y="76200"/>
            <a:ext cx="19050" cy="19050"/>
          </a:xfrm>
          <a:custGeom>
            <a:avLst/>
            <a:gdLst>
              <a:gd name="T0" fmla="*/ 9947 w 19050"/>
              <a:gd name="T1" fmla="*/ 18438 h 19050"/>
              <a:gd name="T2" fmla="*/ 9004 w 19050"/>
              <a:gd name="T3" fmla="*/ 18438 h 19050"/>
              <a:gd name="T4" fmla="*/ 9475 w 19050"/>
              <a:gd name="T5" fmla="*/ 18484 h 19050"/>
              <a:gd name="T6" fmla="*/ 9947 w 19050"/>
              <a:gd name="T7" fmla="*/ 18438 h 19050"/>
              <a:gd name="T8" fmla="*/ 9947 w 19050"/>
              <a:gd name="T9" fmla="*/ 0 h 19050"/>
              <a:gd name="T10" fmla="*/ 0 w 19050"/>
              <a:gd name="T11" fmla="*/ 8303 h 19050"/>
              <a:gd name="T12" fmla="*/ 0 w 19050"/>
              <a:gd name="T13" fmla="*/ 10181 h 19050"/>
              <a:gd name="T14" fmla="*/ 2437 w 19050"/>
              <a:gd name="T15" fmla="*/ 15426 h 19050"/>
              <a:gd name="T16" fmla="*/ 2748 w 19050"/>
              <a:gd name="T17" fmla="*/ 15781 h 19050"/>
              <a:gd name="T18" fmla="*/ 3415 w 19050"/>
              <a:gd name="T19" fmla="*/ 16365 h 19050"/>
              <a:gd name="T20" fmla="*/ 3771 w 19050"/>
              <a:gd name="T21" fmla="*/ 16640 h 19050"/>
              <a:gd name="T22" fmla="*/ 4565 w 19050"/>
              <a:gd name="T23" fmla="*/ 17155 h 19050"/>
              <a:gd name="T24" fmla="*/ 4956 w 19050"/>
              <a:gd name="T25" fmla="*/ 17350 h 19050"/>
              <a:gd name="T26" fmla="*/ 5347 w 19050"/>
              <a:gd name="T27" fmla="*/ 17579 h 19050"/>
              <a:gd name="T28" fmla="*/ 6646 w 19050"/>
              <a:gd name="T29" fmla="*/ 18049 h 19050"/>
              <a:gd name="T30" fmla="*/ 7543 w 19050"/>
              <a:gd name="T31" fmla="*/ 18289 h 19050"/>
              <a:gd name="T32" fmla="*/ 8486 w 19050"/>
              <a:gd name="T33" fmla="*/ 18438 h 19050"/>
              <a:gd name="T34" fmla="*/ 10453 w 19050"/>
              <a:gd name="T35" fmla="*/ 18438 h 19050"/>
              <a:gd name="T36" fmla="*/ 11396 w 19050"/>
              <a:gd name="T37" fmla="*/ 18289 h 19050"/>
              <a:gd name="T38" fmla="*/ 12304 w 19050"/>
              <a:gd name="T39" fmla="*/ 18049 h 19050"/>
              <a:gd name="T40" fmla="*/ 13604 w 19050"/>
              <a:gd name="T41" fmla="*/ 17579 h 19050"/>
              <a:gd name="T42" fmla="*/ 13995 w 19050"/>
              <a:gd name="T43" fmla="*/ 17350 h 19050"/>
              <a:gd name="T44" fmla="*/ 14386 w 19050"/>
              <a:gd name="T45" fmla="*/ 17155 h 19050"/>
              <a:gd name="T46" fmla="*/ 14777 w 19050"/>
              <a:gd name="T47" fmla="*/ 16881 h 19050"/>
              <a:gd name="T48" fmla="*/ 15179 w 19050"/>
              <a:gd name="T49" fmla="*/ 16640 h 19050"/>
              <a:gd name="T50" fmla="*/ 16203 w 19050"/>
              <a:gd name="T51" fmla="*/ 15781 h 19050"/>
              <a:gd name="T52" fmla="*/ 16513 w 19050"/>
              <a:gd name="T53" fmla="*/ 15426 h 19050"/>
              <a:gd name="T54" fmla="*/ 16823 w 19050"/>
              <a:gd name="T55" fmla="*/ 15117 h 19050"/>
              <a:gd name="T56" fmla="*/ 17375 w 19050"/>
              <a:gd name="T57" fmla="*/ 14407 h 19050"/>
              <a:gd name="T58" fmla="*/ 18951 w 19050"/>
              <a:gd name="T59" fmla="*/ 10181 h 19050"/>
              <a:gd name="T60" fmla="*/ 18951 w 19050"/>
              <a:gd name="T61" fmla="*/ 8303 h 19050"/>
              <a:gd name="T62" fmla="*/ 11396 w 19050"/>
              <a:gd name="T63" fmla="*/ 194 h 19050"/>
              <a:gd name="T64" fmla="*/ 10924 w 19050"/>
              <a:gd name="T65" fmla="*/ 80 h 19050"/>
              <a:gd name="T66" fmla="*/ 9947 w 19050"/>
              <a:gd name="T67" fmla="*/ 0 h 190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0" name="object 676"/>
          <p:cNvSpPr>
            <a:spLocks/>
          </p:cNvSpPr>
          <p:nvPr/>
        </p:nvSpPr>
        <p:spPr bwMode="auto">
          <a:xfrm>
            <a:off x="392113" y="80963"/>
            <a:ext cx="7937" cy="9525"/>
          </a:xfrm>
          <a:custGeom>
            <a:avLst/>
            <a:gdLst>
              <a:gd name="T0" fmla="*/ 2748 w 8889"/>
              <a:gd name="T1" fmla="*/ 0 h 8890"/>
              <a:gd name="T2" fmla="*/ 0 w 8889"/>
              <a:gd name="T3" fmla="*/ 6807 h 8890"/>
              <a:gd name="T4" fmla="*/ 72 w 8889"/>
              <a:gd name="T5" fmla="*/ 7319 h 8890"/>
              <a:gd name="T6" fmla="*/ 3026 w 8889"/>
              <a:gd name="T7" fmla="*/ 11303 h 8890"/>
              <a:gd name="T8" fmla="*/ 3326 w 8889"/>
              <a:gd name="T9" fmla="*/ 11198 h 8890"/>
              <a:gd name="T10" fmla="*/ 5497 w 8889"/>
              <a:gd name="T11" fmla="*/ 6807 h 8890"/>
              <a:gd name="T12" fmla="*/ 5423 w 8889"/>
              <a:gd name="T13" fmla="*/ 3970 h 8890"/>
              <a:gd name="T14" fmla="*/ 2748 w 8889"/>
              <a:gd name="T15" fmla="*/ 0 h 88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1" name="object 677"/>
          <p:cNvSpPr>
            <a:spLocks/>
          </p:cNvSpPr>
          <p:nvPr/>
        </p:nvSpPr>
        <p:spPr bwMode="auto">
          <a:xfrm>
            <a:off x="285750" y="141288"/>
            <a:ext cx="22225" cy="19050"/>
          </a:xfrm>
          <a:custGeom>
            <a:avLst/>
            <a:gdLst>
              <a:gd name="T0" fmla="*/ 5691 w 22860"/>
              <a:gd name="T1" fmla="*/ 5359 h 19050"/>
              <a:gd name="T2" fmla="*/ 20198 w 22860"/>
              <a:gd name="T3" fmla="*/ 19034 h 19050"/>
              <a:gd name="T4" fmla="*/ 18061 w 22860"/>
              <a:gd name="T5" fmla="*/ 15231 h 19050"/>
              <a:gd name="T6" fmla="*/ 17599 w 22860"/>
              <a:gd name="T7" fmla="*/ 14327 h 19050"/>
              <a:gd name="T8" fmla="*/ 17105 w 22860"/>
              <a:gd name="T9" fmla="*/ 13433 h 19050"/>
              <a:gd name="T10" fmla="*/ 16613 w 22860"/>
              <a:gd name="T11" fmla="*/ 12448 h 19050"/>
              <a:gd name="T12" fmla="*/ 15215 w 22860"/>
              <a:gd name="T13" fmla="*/ 11750 h 19050"/>
              <a:gd name="T14" fmla="*/ 7027 w 22860"/>
              <a:gd name="T15" fmla="*/ 6424 h 19050"/>
              <a:gd name="T16" fmla="*/ 5691 w 22860"/>
              <a:gd name="T17" fmla="*/ 5359 h 19050"/>
              <a:gd name="T18" fmla="*/ 0 w 22860"/>
              <a:gd name="T19" fmla="*/ 0 h 19050"/>
              <a:gd name="T20" fmla="*/ 8014 w 22860"/>
              <a:gd name="T21" fmla="*/ 17579 h 19050"/>
              <a:gd name="T22" fmla="*/ 5023 w 22860"/>
              <a:gd name="T23" fmla="*/ 4775 h 19050"/>
              <a:gd name="T24" fmla="*/ 3728 w 22860"/>
              <a:gd name="T25" fmla="*/ 3676 h 19050"/>
              <a:gd name="T26" fmla="*/ 2466 w 22860"/>
              <a:gd name="T27" fmla="*/ 2508 h 19050"/>
              <a:gd name="T28" fmla="*/ 1233 w 22860"/>
              <a:gd name="T29" fmla="*/ 1294 h 19050"/>
              <a:gd name="T30" fmla="*/ 0 w 22860"/>
              <a:gd name="T31" fmla="*/ 0 h 190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2" name="object 678"/>
          <p:cNvSpPr>
            <a:spLocks/>
          </p:cNvSpPr>
          <p:nvPr/>
        </p:nvSpPr>
        <p:spPr bwMode="auto">
          <a:xfrm>
            <a:off x="333375" y="298450"/>
            <a:ext cx="9525" cy="9525"/>
          </a:xfrm>
          <a:custGeom>
            <a:avLst/>
            <a:gdLst>
              <a:gd name="T0" fmla="*/ 3299 w 9525"/>
              <a:gd name="T1" fmla="*/ 0 h 9525"/>
              <a:gd name="T2" fmla="*/ 251 w 9525"/>
              <a:gd name="T3" fmla="*/ 6104 h 9525"/>
              <a:gd name="T4" fmla="*/ 125 w 9525"/>
              <a:gd name="T5" fmla="*/ 6424 h 9525"/>
              <a:gd name="T6" fmla="*/ 0 w 9525"/>
              <a:gd name="T7" fmla="*/ 8177 h 9525"/>
              <a:gd name="T8" fmla="*/ 113 w 9525"/>
              <a:gd name="T9" fmla="*/ 8451 h 9525"/>
              <a:gd name="T10" fmla="*/ 309 w 9525"/>
              <a:gd name="T11" fmla="*/ 8772 h 9525"/>
              <a:gd name="T12" fmla="*/ 2666 w 9525"/>
              <a:gd name="T13" fmla="*/ 9517 h 9525"/>
              <a:gd name="T14" fmla="*/ 3218 w 9525"/>
              <a:gd name="T15" fmla="*/ 9471 h 9525"/>
              <a:gd name="T16" fmla="*/ 7651 w 9525"/>
              <a:gd name="T17" fmla="*/ 7707 h 9525"/>
              <a:gd name="T18" fmla="*/ 2551 w 9525"/>
              <a:gd name="T19" fmla="*/ 7707 h 9525"/>
              <a:gd name="T20" fmla="*/ 2080 w 9525"/>
              <a:gd name="T21" fmla="*/ 7673 h 9525"/>
              <a:gd name="T22" fmla="*/ 1562 w 9525"/>
              <a:gd name="T23" fmla="*/ 7593 h 9525"/>
              <a:gd name="T24" fmla="*/ 2606 w 9525"/>
              <a:gd name="T25" fmla="*/ 5050 h 9525"/>
              <a:gd name="T26" fmla="*/ 2701 w 9525"/>
              <a:gd name="T27" fmla="*/ 4890 h 9525"/>
              <a:gd name="T28" fmla="*/ 3057 w 9525"/>
              <a:gd name="T29" fmla="*/ 4500 h 9525"/>
              <a:gd name="T30" fmla="*/ 9308 w 9525"/>
              <a:gd name="T31" fmla="*/ 4500 h 9525"/>
              <a:gd name="T32" fmla="*/ 9213 w 9525"/>
              <a:gd name="T33" fmla="*/ 4145 h 9525"/>
              <a:gd name="T34" fmla="*/ 3023 w 9525"/>
              <a:gd name="T35" fmla="*/ 2702 h 9525"/>
              <a:gd name="T36" fmla="*/ 3853 w 9525"/>
              <a:gd name="T37" fmla="*/ 1683 h 9525"/>
              <a:gd name="T38" fmla="*/ 4311 w 9525"/>
              <a:gd name="T39" fmla="*/ 1053 h 9525"/>
              <a:gd name="T40" fmla="*/ 4267 w 9525"/>
              <a:gd name="T41" fmla="*/ 435 h 9525"/>
              <a:gd name="T42" fmla="*/ 3966 w 9525"/>
              <a:gd name="T43" fmla="*/ 194 h 9525"/>
              <a:gd name="T44" fmla="*/ 3644 w 9525"/>
              <a:gd name="T45" fmla="*/ 114 h 9525"/>
              <a:gd name="T46" fmla="*/ 3299 w 9525"/>
              <a:gd name="T47" fmla="*/ 0 h 9525"/>
              <a:gd name="T48" fmla="*/ 9308 w 9525"/>
              <a:gd name="T49" fmla="*/ 4500 h 9525"/>
              <a:gd name="T50" fmla="*/ 3057 w 9525"/>
              <a:gd name="T51" fmla="*/ 4500 h 9525"/>
              <a:gd name="T52" fmla="*/ 3644 w 9525"/>
              <a:gd name="T53" fmla="*/ 4890 h 9525"/>
              <a:gd name="T54" fmla="*/ 4081 w 9525"/>
              <a:gd name="T55" fmla="*/ 5245 h 9525"/>
              <a:gd name="T56" fmla="*/ 4437 w 9525"/>
              <a:gd name="T57" fmla="*/ 5634 h 9525"/>
              <a:gd name="T58" fmla="*/ 4667 w 9525"/>
              <a:gd name="T59" fmla="*/ 5955 h 9525"/>
              <a:gd name="T60" fmla="*/ 4713 w 9525"/>
              <a:gd name="T61" fmla="*/ 6974 h 9525"/>
              <a:gd name="T62" fmla="*/ 4437 w 9525"/>
              <a:gd name="T63" fmla="*/ 7283 h 9525"/>
              <a:gd name="T64" fmla="*/ 4161 w 9525"/>
              <a:gd name="T65" fmla="*/ 7444 h 9525"/>
              <a:gd name="T66" fmla="*/ 3805 w 9525"/>
              <a:gd name="T67" fmla="*/ 7593 h 9525"/>
              <a:gd name="T68" fmla="*/ 3448 w 9525"/>
              <a:gd name="T69" fmla="*/ 7673 h 9525"/>
              <a:gd name="T70" fmla="*/ 3023 w 9525"/>
              <a:gd name="T71" fmla="*/ 7707 h 9525"/>
              <a:gd name="T72" fmla="*/ 7651 w 9525"/>
              <a:gd name="T73" fmla="*/ 7707 h 9525"/>
              <a:gd name="T74" fmla="*/ 9271 w 9525"/>
              <a:gd name="T75" fmla="*/ 5634 h 9525"/>
              <a:gd name="T76" fmla="*/ 9308 w 9525"/>
              <a:gd name="T77" fmla="*/ 4500 h 9525"/>
              <a:gd name="T78" fmla="*/ 6162 w 9525"/>
              <a:gd name="T79" fmla="*/ 2153 h 9525"/>
              <a:gd name="T80" fmla="*/ 5771 w 9525"/>
              <a:gd name="T81" fmla="*/ 2153 h 9525"/>
              <a:gd name="T82" fmla="*/ 4989 w 9525"/>
              <a:gd name="T83" fmla="*/ 2233 h 9525"/>
              <a:gd name="T84" fmla="*/ 3805 w 9525"/>
              <a:gd name="T85" fmla="*/ 2462 h 9525"/>
              <a:gd name="T86" fmla="*/ 3023 w 9525"/>
              <a:gd name="T87" fmla="*/ 2702 h 9525"/>
              <a:gd name="T88" fmla="*/ 8144 w 9525"/>
              <a:gd name="T89" fmla="*/ 2702 h 9525"/>
              <a:gd name="T90" fmla="*/ 7622 w 9525"/>
              <a:gd name="T91" fmla="*/ 2427 h 9525"/>
              <a:gd name="T92" fmla="*/ 7266 w 9525"/>
              <a:gd name="T93" fmla="*/ 2313 h 9525"/>
              <a:gd name="T94" fmla="*/ 6909 w 9525"/>
              <a:gd name="T95" fmla="*/ 2233 h 9525"/>
              <a:gd name="T96" fmla="*/ 6162 w 9525"/>
              <a:gd name="T97" fmla="*/ 2153 h 952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3" name="object 679"/>
          <p:cNvSpPr>
            <a:spLocks/>
          </p:cNvSpPr>
          <p:nvPr/>
        </p:nvSpPr>
        <p:spPr bwMode="auto">
          <a:xfrm>
            <a:off x="327025" y="269875"/>
            <a:ext cx="9525" cy="19050"/>
          </a:xfrm>
          <a:custGeom>
            <a:avLst/>
            <a:gdLst>
              <a:gd name="T0" fmla="*/ 1241 w 8889"/>
              <a:gd name="T1" fmla="*/ 0 h 18414"/>
              <a:gd name="T2" fmla="*/ 621 w 8889"/>
              <a:gd name="T3" fmla="*/ 1076 h 18414"/>
              <a:gd name="T4" fmla="*/ 0 w 8889"/>
              <a:gd name="T5" fmla="*/ 2334 h 18414"/>
              <a:gd name="T6" fmla="*/ 2697 w 8889"/>
              <a:gd name="T7" fmla="*/ 6453 h 18414"/>
              <a:gd name="T8" fmla="*/ 4175 w 8889"/>
              <a:gd name="T9" fmla="*/ 8974 h 18414"/>
              <a:gd name="T10" fmla="*/ 9900 w 8889"/>
              <a:gd name="T11" fmla="*/ 20583 h 18414"/>
              <a:gd name="T12" fmla="*/ 10157 w 8889"/>
              <a:gd name="T13" fmla="*/ 20360 h 18414"/>
              <a:gd name="T14" fmla="*/ 11310 w 8889"/>
              <a:gd name="T15" fmla="*/ 17002 h 18414"/>
              <a:gd name="T16" fmla="*/ 11204 w 8889"/>
              <a:gd name="T17" fmla="*/ 14534 h 18414"/>
              <a:gd name="T18" fmla="*/ 10580 w 8889"/>
              <a:gd name="T19" fmla="*/ 13001 h 18414"/>
              <a:gd name="T20" fmla="*/ 10005 w 8889"/>
              <a:gd name="T21" fmla="*/ 11753 h 18414"/>
              <a:gd name="T22" fmla="*/ 9232 w 8889"/>
              <a:gd name="T23" fmla="*/ 10535 h 18414"/>
              <a:gd name="T24" fmla="*/ 8236 w 8889"/>
              <a:gd name="T25" fmla="*/ 8749 h 18414"/>
              <a:gd name="T26" fmla="*/ 2850 w 8889"/>
              <a:gd name="T27" fmla="*/ 2019 h 18414"/>
              <a:gd name="T28" fmla="*/ 1713 w 8889"/>
              <a:gd name="T29" fmla="*/ 669 h 18414"/>
              <a:gd name="T30" fmla="*/ 1241 w 8889"/>
              <a:gd name="T31" fmla="*/ 0 h 184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4" name="object 680"/>
          <p:cNvSpPr>
            <a:spLocks/>
          </p:cNvSpPr>
          <p:nvPr/>
        </p:nvSpPr>
        <p:spPr bwMode="auto">
          <a:xfrm>
            <a:off x="388938" y="101600"/>
            <a:ext cx="15875" cy="33338"/>
          </a:xfrm>
          <a:custGeom>
            <a:avLst/>
            <a:gdLst>
              <a:gd name="T0" fmla="*/ 0 w 15239"/>
              <a:gd name="T1" fmla="*/ 141 h 32385"/>
              <a:gd name="T2" fmla="*/ 107 w 15239"/>
              <a:gd name="T3" fmla="*/ 2417 h 32385"/>
              <a:gd name="T4" fmla="*/ 229 w 15239"/>
              <a:gd name="T5" fmla="*/ 5942 h 32385"/>
              <a:gd name="T6" fmla="*/ 365 w 15239"/>
              <a:gd name="T7" fmla="*/ 8976 h 32385"/>
              <a:gd name="T8" fmla="*/ 554 w 15239"/>
              <a:gd name="T9" fmla="*/ 14996 h 32385"/>
              <a:gd name="T10" fmla="*/ 801 w 15239"/>
              <a:gd name="T11" fmla="*/ 21246 h 32385"/>
              <a:gd name="T12" fmla="*/ 1047 w 15239"/>
              <a:gd name="T13" fmla="*/ 29645 h 32385"/>
              <a:gd name="T14" fmla="*/ 1177 w 15239"/>
              <a:gd name="T15" fmla="*/ 33118 h 32385"/>
              <a:gd name="T16" fmla="*/ 1245 w 15239"/>
              <a:gd name="T17" fmla="*/ 35793 h 32385"/>
              <a:gd name="T18" fmla="*/ 3236 w 15239"/>
              <a:gd name="T19" fmla="*/ 35613 h 32385"/>
              <a:gd name="T20" fmla="*/ 3006 w 15239"/>
              <a:gd name="T21" fmla="*/ 34918 h 32385"/>
              <a:gd name="T22" fmla="*/ 2775 w 15239"/>
              <a:gd name="T23" fmla="*/ 34609 h 32385"/>
              <a:gd name="T24" fmla="*/ 2586 w 15239"/>
              <a:gd name="T25" fmla="*/ 34559 h 32385"/>
              <a:gd name="T26" fmla="*/ 3710 w 15239"/>
              <a:gd name="T27" fmla="*/ 34119 h 32385"/>
              <a:gd name="T28" fmla="*/ 4820 w 15239"/>
              <a:gd name="T29" fmla="*/ 33773 h 32385"/>
              <a:gd name="T30" fmla="*/ 5876 w 15239"/>
              <a:gd name="T31" fmla="*/ 33503 h 32385"/>
              <a:gd name="T32" fmla="*/ 7868 w 15239"/>
              <a:gd name="T33" fmla="*/ 33195 h 32385"/>
              <a:gd name="T34" fmla="*/ 9724 w 15239"/>
              <a:gd name="T35" fmla="*/ 33118 h 32385"/>
              <a:gd name="T36" fmla="*/ 15551 w 15239"/>
              <a:gd name="T37" fmla="*/ 33118 h 32385"/>
              <a:gd name="T38" fmla="*/ 15980 w 15239"/>
              <a:gd name="T39" fmla="*/ 29645 h 32385"/>
              <a:gd name="T40" fmla="*/ 17551 w 15239"/>
              <a:gd name="T41" fmla="*/ 1722 h 32385"/>
              <a:gd name="T42" fmla="*/ 8612 w 15239"/>
              <a:gd name="T43" fmla="*/ 1722 h 32385"/>
              <a:gd name="T44" fmla="*/ 6338 w 15239"/>
              <a:gd name="T45" fmla="*/ 1633 h 32385"/>
              <a:gd name="T46" fmla="*/ 5226 w 15239"/>
              <a:gd name="T47" fmla="*/ 1504 h 32385"/>
              <a:gd name="T48" fmla="*/ 4170 w 15239"/>
              <a:gd name="T49" fmla="*/ 1325 h 32385"/>
              <a:gd name="T50" fmla="*/ 2030 w 15239"/>
              <a:gd name="T51" fmla="*/ 798 h 32385"/>
              <a:gd name="T52" fmla="*/ 1015 w 15239"/>
              <a:gd name="T53" fmla="*/ 489 h 32385"/>
              <a:gd name="T54" fmla="*/ 0 w 15239"/>
              <a:gd name="T55" fmla="*/ 141 h 32385"/>
              <a:gd name="T56" fmla="*/ 2656 w 15239"/>
              <a:gd name="T57" fmla="*/ 34530 h 32385"/>
              <a:gd name="T58" fmla="*/ 15551 w 15239"/>
              <a:gd name="T59" fmla="*/ 33118 h 32385"/>
              <a:gd name="T60" fmla="*/ 9724 w 15239"/>
              <a:gd name="T61" fmla="*/ 33118 h 32385"/>
              <a:gd name="T62" fmla="*/ 10604 w 15239"/>
              <a:gd name="T63" fmla="*/ 33156 h 32385"/>
              <a:gd name="T64" fmla="*/ 11389 w 15239"/>
              <a:gd name="T65" fmla="*/ 33245 h 32385"/>
              <a:gd name="T66" fmla="*/ 12865 w 15239"/>
              <a:gd name="T67" fmla="*/ 33503 h 32385"/>
              <a:gd name="T68" fmla="*/ 13515 w 15239"/>
              <a:gd name="T69" fmla="*/ 33645 h 32385"/>
              <a:gd name="T70" fmla="*/ 14625 w 15239"/>
              <a:gd name="T71" fmla="*/ 33954 h 32385"/>
              <a:gd name="T72" fmla="*/ 15411 w 15239"/>
              <a:gd name="T73" fmla="*/ 34249 h 32385"/>
              <a:gd name="T74" fmla="*/ 15551 w 15239"/>
              <a:gd name="T75" fmla="*/ 33118 h 32385"/>
              <a:gd name="T76" fmla="*/ 17551 w 15239"/>
              <a:gd name="T77" fmla="*/ 0 h 32385"/>
              <a:gd name="T78" fmla="*/ 8612 w 15239"/>
              <a:gd name="T79" fmla="*/ 1722 h 32385"/>
              <a:gd name="T80" fmla="*/ 17551 w 15239"/>
              <a:gd name="T81" fmla="*/ 1722 h 32385"/>
              <a:gd name="T82" fmla="*/ 17551 w 15239"/>
              <a:gd name="T83" fmla="*/ 0 h 3238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5" name="object 681"/>
          <p:cNvSpPr>
            <a:spLocks/>
          </p:cNvSpPr>
          <p:nvPr/>
        </p:nvSpPr>
        <p:spPr bwMode="auto">
          <a:xfrm>
            <a:off x="393700" y="106363"/>
            <a:ext cx="6350" cy="9525"/>
          </a:xfrm>
          <a:custGeom>
            <a:avLst/>
            <a:gdLst>
              <a:gd name="T0" fmla="*/ 2541 w 6985"/>
              <a:gd name="T1" fmla="*/ 0 h 8255"/>
              <a:gd name="T2" fmla="*/ 0 w 6985"/>
              <a:gd name="T3" fmla="*/ 7023 h 8255"/>
              <a:gd name="T4" fmla="*/ 98 w 6985"/>
              <a:gd name="T5" fmla="*/ 7711 h 8255"/>
              <a:gd name="T6" fmla="*/ 232 w 6985"/>
              <a:gd name="T7" fmla="*/ 8343 h 8255"/>
              <a:gd name="T8" fmla="*/ 232 w 6985"/>
              <a:gd name="T9" fmla="*/ 11530 h 8255"/>
              <a:gd name="T10" fmla="*/ 1307 w 6985"/>
              <a:gd name="T11" fmla="*/ 14371 h 8255"/>
              <a:gd name="T12" fmla="*/ 1740 w 6985"/>
              <a:gd name="T13" fmla="*/ 13966 h 8255"/>
              <a:gd name="T14" fmla="*/ 2195 w 6985"/>
              <a:gd name="T15" fmla="*/ 13823 h 8255"/>
              <a:gd name="T16" fmla="*/ 4374 w 6985"/>
              <a:gd name="T17" fmla="*/ 9927 h 8255"/>
              <a:gd name="T18" fmla="*/ 4339 w 6985"/>
              <a:gd name="T19" fmla="*/ 7711 h 8255"/>
              <a:gd name="T20" fmla="*/ 4220 w 6985"/>
              <a:gd name="T21" fmla="*/ 6940 h 8255"/>
              <a:gd name="T22" fmla="*/ 4104 w 6985"/>
              <a:gd name="T23" fmla="*/ 6393 h 8255"/>
              <a:gd name="T24" fmla="*/ 4072 w 6985"/>
              <a:gd name="T25" fmla="*/ 3205 h 8255"/>
              <a:gd name="T26" fmla="*/ 3963 w 6985"/>
              <a:gd name="T27" fmla="*/ 2496 h 8255"/>
              <a:gd name="T28" fmla="*/ 3805 w 6985"/>
              <a:gd name="T29" fmla="*/ 1807 h 8255"/>
              <a:gd name="T30" fmla="*/ 3562 w 6985"/>
              <a:gd name="T31" fmla="*/ 1258 h 8255"/>
              <a:gd name="T32" fmla="*/ 3459 w 6985"/>
              <a:gd name="T33" fmla="*/ 972 h 8255"/>
              <a:gd name="T34" fmla="*/ 3081 w 6985"/>
              <a:gd name="T35" fmla="*/ 426 h 8255"/>
              <a:gd name="T36" fmla="*/ 2949 w 6985"/>
              <a:gd name="T37" fmla="*/ 284 h 8255"/>
              <a:gd name="T38" fmla="*/ 2541 w 6985"/>
              <a:gd name="T39" fmla="*/ 0 h 8255"/>
              <a:gd name="T40" fmla="*/ 3318 w 6985"/>
              <a:gd name="T41" fmla="*/ 13823 h 8255"/>
              <a:gd name="T42" fmla="*/ 2407 w 6985"/>
              <a:gd name="T43" fmla="*/ 13823 h 8255"/>
              <a:gd name="T44" fmla="*/ 2626 w 6985"/>
              <a:gd name="T45" fmla="*/ 13883 h 8255"/>
              <a:gd name="T46" fmla="*/ 3051 w 6985"/>
              <a:gd name="T47" fmla="*/ 14168 h 8255"/>
              <a:gd name="T48" fmla="*/ 3318 w 6985"/>
              <a:gd name="T49" fmla="*/ 13823 h 82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6" name="object 682"/>
          <p:cNvSpPr>
            <a:spLocks/>
          </p:cNvSpPr>
          <p:nvPr/>
        </p:nvSpPr>
        <p:spPr bwMode="auto">
          <a:xfrm>
            <a:off x="393700" y="119063"/>
            <a:ext cx="6350" cy="4762"/>
          </a:xfrm>
          <a:custGeom>
            <a:avLst/>
            <a:gdLst>
              <a:gd name="T0" fmla="*/ 55 w 6985"/>
              <a:gd name="T1" fmla="*/ 773 h 5714"/>
              <a:gd name="T2" fmla="*/ 2120 w 6985"/>
              <a:gd name="T3" fmla="*/ 2585 h 5714"/>
              <a:gd name="T4" fmla="*/ 2333 w 6985"/>
              <a:gd name="T5" fmla="*/ 2569 h 5714"/>
              <a:gd name="T6" fmla="*/ 4415 w 6985"/>
              <a:gd name="T7" fmla="*/ 1210 h 5714"/>
              <a:gd name="T8" fmla="*/ 1233 w 6985"/>
              <a:gd name="T9" fmla="*/ 1210 h 5714"/>
              <a:gd name="T10" fmla="*/ 1021 w 6985"/>
              <a:gd name="T11" fmla="*/ 1171 h 5714"/>
              <a:gd name="T12" fmla="*/ 620 w 6985"/>
              <a:gd name="T13" fmla="*/ 1078 h 5714"/>
              <a:gd name="T14" fmla="*/ 432 w 6985"/>
              <a:gd name="T15" fmla="*/ 999 h 5714"/>
              <a:gd name="T16" fmla="*/ 55 w 6985"/>
              <a:gd name="T17" fmla="*/ 773 h 5714"/>
              <a:gd name="T18" fmla="*/ 3895 w 6985"/>
              <a:gd name="T19" fmla="*/ 0 h 5714"/>
              <a:gd name="T20" fmla="*/ 1877 w 6985"/>
              <a:gd name="T21" fmla="*/ 1210 h 5714"/>
              <a:gd name="T22" fmla="*/ 4415 w 6985"/>
              <a:gd name="T23" fmla="*/ 1210 h 5714"/>
              <a:gd name="T24" fmla="*/ 4334 w 6985"/>
              <a:gd name="T25" fmla="*/ 492 h 5714"/>
              <a:gd name="T26" fmla="*/ 4268 w 6985"/>
              <a:gd name="T27" fmla="*/ 375 h 5714"/>
              <a:gd name="T28" fmla="*/ 4131 w 6985"/>
              <a:gd name="T29" fmla="*/ 188 h 5714"/>
              <a:gd name="T30" fmla="*/ 4029 w 6985"/>
              <a:gd name="T31" fmla="*/ 94 h 5714"/>
              <a:gd name="T32" fmla="*/ 3895 w 6985"/>
              <a:gd name="T33" fmla="*/ 0 h 571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7" name="object 683"/>
          <p:cNvSpPr>
            <a:spLocks/>
          </p:cNvSpPr>
          <p:nvPr/>
        </p:nvSpPr>
        <p:spPr bwMode="auto">
          <a:xfrm>
            <a:off x="393700" y="114300"/>
            <a:ext cx="6350" cy="6350"/>
          </a:xfrm>
          <a:custGeom>
            <a:avLst/>
            <a:gdLst>
              <a:gd name="T0" fmla="*/ 2475 w 6985"/>
              <a:gd name="T1" fmla="*/ 0 h 6350"/>
              <a:gd name="T2" fmla="*/ 0 w 6985"/>
              <a:gd name="T3" fmla="*/ 4145 h 6350"/>
              <a:gd name="T4" fmla="*/ 78 w 6985"/>
              <a:gd name="T5" fmla="*/ 4455 h 6350"/>
              <a:gd name="T6" fmla="*/ 2309 w 6985"/>
              <a:gd name="T7" fmla="*/ 6264 h 6350"/>
              <a:gd name="T8" fmla="*/ 2741 w 6985"/>
              <a:gd name="T9" fmla="*/ 6104 h 6350"/>
              <a:gd name="T10" fmla="*/ 4352 w 6985"/>
              <a:gd name="T11" fmla="*/ 3596 h 6350"/>
              <a:gd name="T12" fmla="*/ 4295 w 6985"/>
              <a:gd name="T13" fmla="*/ 1832 h 6350"/>
              <a:gd name="T14" fmla="*/ 2475 w 6985"/>
              <a:gd name="T15" fmla="*/ 0 h 63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8" name="object 684"/>
          <p:cNvSpPr>
            <a:spLocks/>
          </p:cNvSpPr>
          <p:nvPr/>
        </p:nvSpPr>
        <p:spPr bwMode="auto">
          <a:xfrm>
            <a:off x="392113" y="123825"/>
            <a:ext cx="7937" cy="7938"/>
          </a:xfrm>
          <a:custGeom>
            <a:avLst/>
            <a:gdLst>
              <a:gd name="T0" fmla="*/ 4480 w 7620"/>
              <a:gd name="T1" fmla="*/ 0 h 8255"/>
              <a:gd name="T2" fmla="*/ 0 w 7620"/>
              <a:gd name="T3" fmla="*/ 3643 h 8255"/>
              <a:gd name="T4" fmla="*/ 175 w 7620"/>
              <a:gd name="T5" fmla="*/ 4015 h 8255"/>
              <a:gd name="T6" fmla="*/ 405 w 7620"/>
              <a:gd name="T7" fmla="*/ 4346 h 8255"/>
              <a:gd name="T8" fmla="*/ 344 w 7620"/>
              <a:gd name="T9" fmla="*/ 5551 h 8255"/>
              <a:gd name="T10" fmla="*/ 459 w 7620"/>
              <a:gd name="T11" fmla="*/ 5923 h 8255"/>
              <a:gd name="T12" fmla="*/ 634 w 7620"/>
              <a:gd name="T13" fmla="*/ 6226 h 8255"/>
              <a:gd name="T14" fmla="*/ 1150 w 7620"/>
              <a:gd name="T15" fmla="*/ 6726 h 8255"/>
              <a:gd name="T16" fmla="*/ 2814 w 7620"/>
              <a:gd name="T17" fmla="*/ 6521 h 8255"/>
              <a:gd name="T18" fmla="*/ 4438 w 7620"/>
              <a:gd name="T19" fmla="*/ 6463 h 8255"/>
              <a:gd name="T20" fmla="*/ 7405 w 7620"/>
              <a:gd name="T21" fmla="*/ 6463 h 8255"/>
              <a:gd name="T22" fmla="*/ 7904 w 7620"/>
              <a:gd name="T23" fmla="*/ 5923 h 8255"/>
              <a:gd name="T24" fmla="*/ 8135 w 7620"/>
              <a:gd name="T25" fmla="*/ 5551 h 8255"/>
              <a:gd name="T26" fmla="*/ 8284 w 7620"/>
              <a:gd name="T27" fmla="*/ 5151 h 8255"/>
              <a:gd name="T28" fmla="*/ 8135 w 7620"/>
              <a:gd name="T29" fmla="*/ 3643 h 8255"/>
              <a:gd name="T30" fmla="*/ 7904 w 7620"/>
              <a:gd name="T31" fmla="*/ 3309 h 8255"/>
              <a:gd name="T32" fmla="*/ 7958 w 7620"/>
              <a:gd name="T33" fmla="*/ 2075 h 8255"/>
              <a:gd name="T34" fmla="*/ 7769 w 7620"/>
              <a:gd name="T35" fmla="*/ 1674 h 8255"/>
              <a:gd name="T36" fmla="*/ 7539 w 7620"/>
              <a:gd name="T37" fmla="*/ 1303 h 8255"/>
              <a:gd name="T38" fmla="*/ 7215 w 7620"/>
              <a:gd name="T39" fmla="*/ 968 h 8255"/>
              <a:gd name="T40" fmla="*/ 7025 w 7620"/>
              <a:gd name="T41" fmla="*/ 832 h 8255"/>
              <a:gd name="T42" fmla="*/ 6849 w 7620"/>
              <a:gd name="T43" fmla="*/ 664 h 8255"/>
              <a:gd name="T44" fmla="*/ 6604 w 7620"/>
              <a:gd name="T45" fmla="*/ 528 h 8255"/>
              <a:gd name="T46" fmla="*/ 6334 w 7620"/>
              <a:gd name="T47" fmla="*/ 430 h 8255"/>
              <a:gd name="T48" fmla="*/ 6008 w 7620"/>
              <a:gd name="T49" fmla="*/ 264 h 8255"/>
              <a:gd name="T50" fmla="*/ 5643 w 7620"/>
              <a:gd name="T51" fmla="*/ 166 h 8255"/>
              <a:gd name="T52" fmla="*/ 4899 w 7620"/>
              <a:gd name="T53" fmla="*/ 30 h 8255"/>
              <a:gd name="T54" fmla="*/ 4480 w 7620"/>
              <a:gd name="T55" fmla="*/ 0 h 8255"/>
              <a:gd name="T56" fmla="*/ 7405 w 7620"/>
              <a:gd name="T57" fmla="*/ 6463 h 8255"/>
              <a:gd name="T58" fmla="*/ 4438 w 7620"/>
              <a:gd name="T59" fmla="*/ 6463 h 8255"/>
              <a:gd name="T60" fmla="*/ 6565 w 7620"/>
              <a:gd name="T61" fmla="*/ 6561 h 8255"/>
              <a:gd name="T62" fmla="*/ 7215 w 7620"/>
              <a:gd name="T63" fmla="*/ 6629 h 8255"/>
              <a:gd name="T64" fmla="*/ 7405 w 7620"/>
              <a:gd name="T65" fmla="*/ 6463 h 82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29" name="object 685"/>
          <p:cNvSpPr>
            <a:spLocks/>
          </p:cNvSpPr>
          <p:nvPr/>
        </p:nvSpPr>
        <p:spPr bwMode="auto">
          <a:xfrm>
            <a:off x="247650" y="214313"/>
            <a:ext cx="298450" cy="358775"/>
          </a:xfrm>
          <a:custGeom>
            <a:avLst/>
            <a:gdLst>
              <a:gd name="T0" fmla="*/ 140238 w 298450"/>
              <a:gd name="T1" fmla="*/ 339225 h 359409"/>
              <a:gd name="T2" fmla="*/ 143780 w 298450"/>
              <a:gd name="T3" fmla="*/ 343010 h 359409"/>
              <a:gd name="T4" fmla="*/ 145700 w 298450"/>
              <a:gd name="T5" fmla="*/ 345530 h 359409"/>
              <a:gd name="T6" fmla="*/ 147828 w 298450"/>
              <a:gd name="T7" fmla="*/ 350574 h 359409"/>
              <a:gd name="T8" fmla="*/ 148851 w 298450"/>
              <a:gd name="T9" fmla="*/ 354359 h 359409"/>
              <a:gd name="T10" fmla="*/ 149518 w 298450"/>
              <a:gd name="T11" fmla="*/ 354359 h 359409"/>
              <a:gd name="T12" fmla="*/ 149162 w 298450"/>
              <a:gd name="T13" fmla="*/ 351836 h 359409"/>
              <a:gd name="T14" fmla="*/ 148541 w 298450"/>
              <a:gd name="T15" fmla="*/ 348054 h 359409"/>
              <a:gd name="T16" fmla="*/ 147195 w 298450"/>
              <a:gd name="T17" fmla="*/ 344270 h 359409"/>
              <a:gd name="T18" fmla="*/ 145827 w 298450"/>
              <a:gd name="T19" fmla="*/ 340486 h 359409"/>
              <a:gd name="T20" fmla="*/ 143975 w 298450"/>
              <a:gd name="T21" fmla="*/ 337966 h 359409"/>
              <a:gd name="T22" fmla="*/ 153681 w 298450"/>
              <a:gd name="T23" fmla="*/ 339225 h 359409"/>
              <a:gd name="T24" fmla="*/ 151990 w 298450"/>
              <a:gd name="T25" fmla="*/ 341748 h 359409"/>
              <a:gd name="T26" fmla="*/ 149794 w 298450"/>
              <a:gd name="T27" fmla="*/ 348054 h 359409"/>
              <a:gd name="T28" fmla="*/ 149208 w 298450"/>
              <a:gd name="T29" fmla="*/ 351836 h 359409"/>
              <a:gd name="T30" fmla="*/ 150852 w 298450"/>
              <a:gd name="T31" fmla="*/ 349315 h 359409"/>
              <a:gd name="T32" fmla="*/ 152623 w 298450"/>
              <a:gd name="T33" fmla="*/ 345530 h 359409"/>
              <a:gd name="T34" fmla="*/ 154589 w 298450"/>
              <a:gd name="T35" fmla="*/ 343010 h 359409"/>
              <a:gd name="T36" fmla="*/ 157108 w 298450"/>
              <a:gd name="T37" fmla="*/ 339225 h 359409"/>
              <a:gd name="T38" fmla="*/ 141503 w 298450"/>
              <a:gd name="T39" fmla="*/ 335442 h 359409"/>
              <a:gd name="T40" fmla="*/ 136742 w 298450"/>
              <a:gd name="T41" fmla="*/ 336704 h 359409"/>
              <a:gd name="T42" fmla="*/ 142400 w 298450"/>
              <a:gd name="T43" fmla="*/ 336704 h 359409"/>
              <a:gd name="T44" fmla="*/ 156832 w 298450"/>
              <a:gd name="T45" fmla="*/ 335442 h 359409"/>
              <a:gd name="T46" fmla="*/ 160374 w 298450"/>
              <a:gd name="T47" fmla="*/ 337966 h 359409"/>
              <a:gd name="T48" fmla="*/ 164376 w 298450"/>
              <a:gd name="T49" fmla="*/ 335442 h 359409"/>
              <a:gd name="T50" fmla="*/ 45492 w 298450"/>
              <a:gd name="T51" fmla="*/ 332921 h 359409"/>
              <a:gd name="T52" fmla="*/ 55750 w 298450"/>
              <a:gd name="T53" fmla="*/ 335441 h 359409"/>
              <a:gd name="T54" fmla="*/ 138386 w 298450"/>
              <a:gd name="T55" fmla="*/ 332922 h 359409"/>
              <a:gd name="T56" fmla="*/ 250910 w 298450"/>
              <a:gd name="T57" fmla="*/ 332922 h 359409"/>
              <a:gd name="T58" fmla="*/ 157809 w 298450"/>
              <a:gd name="T59" fmla="*/ 335442 h 359409"/>
              <a:gd name="T60" fmla="*/ 249105 w 298450"/>
              <a:gd name="T61" fmla="*/ 334180 h 359409"/>
              <a:gd name="T62" fmla="*/ 163824 w 298450"/>
              <a:gd name="T63" fmla="*/ 331660 h 359409"/>
              <a:gd name="T64" fmla="*/ 254958 w 298450"/>
              <a:gd name="T65" fmla="*/ 331660 h 359409"/>
              <a:gd name="T66" fmla="*/ 38845 w 298450"/>
              <a:gd name="T67" fmla="*/ 330397 h 359409"/>
              <a:gd name="T68" fmla="*/ 55669 w 298450"/>
              <a:gd name="T69" fmla="*/ 330397 h 359409"/>
              <a:gd name="T70" fmla="*/ 261881 w 298450"/>
              <a:gd name="T71" fmla="*/ 329136 h 359409"/>
              <a:gd name="T72" fmla="*/ 241515 w 298450"/>
              <a:gd name="T73" fmla="*/ 330398 h 359409"/>
              <a:gd name="T74" fmla="*/ 259489 w 298450"/>
              <a:gd name="T75" fmla="*/ 330398 h 359409"/>
              <a:gd name="T76" fmla="*/ 0 w 298450"/>
              <a:gd name="T77" fmla="*/ 0 h 359409"/>
              <a:gd name="T78" fmla="*/ 6175 w 298450"/>
              <a:gd name="T79" fmla="*/ 303915 h 359409"/>
              <a:gd name="T80" fmla="*/ 21354 w 298450"/>
              <a:gd name="T81" fmla="*/ 321571 h 359409"/>
              <a:gd name="T82" fmla="*/ 28933 w 298450"/>
              <a:gd name="T83" fmla="*/ 326615 h 359409"/>
              <a:gd name="T84" fmla="*/ 44975 w 298450"/>
              <a:gd name="T85" fmla="*/ 327877 h 359409"/>
              <a:gd name="T86" fmla="*/ 38063 w 298450"/>
              <a:gd name="T87" fmla="*/ 325353 h 359409"/>
              <a:gd name="T88" fmla="*/ 21147 w 298450"/>
              <a:gd name="T89" fmla="*/ 315265 h 359409"/>
              <a:gd name="T90" fmla="*/ 5657 w 298450"/>
              <a:gd name="T91" fmla="*/ 284999 h 359409"/>
              <a:gd name="T92" fmla="*/ 298174 w 298450"/>
              <a:gd name="T93" fmla="*/ 5044 h 359409"/>
              <a:gd name="T94" fmla="*/ 292942 w 298450"/>
              <a:gd name="T95" fmla="*/ 5044 h 359409"/>
              <a:gd name="T96" fmla="*/ 292712 w 298450"/>
              <a:gd name="T97" fmla="*/ 286260 h 359409"/>
              <a:gd name="T98" fmla="*/ 289998 w 298450"/>
              <a:gd name="T99" fmla="*/ 296349 h 359409"/>
              <a:gd name="T100" fmla="*/ 270103 w 298450"/>
              <a:gd name="T101" fmla="*/ 320310 h 359409"/>
              <a:gd name="T102" fmla="*/ 255591 w 298450"/>
              <a:gd name="T103" fmla="*/ 326616 h 359409"/>
              <a:gd name="T104" fmla="*/ 264365 w 298450"/>
              <a:gd name="T105" fmla="*/ 329136 h 359409"/>
              <a:gd name="T106" fmla="*/ 271943 w 298450"/>
              <a:gd name="T107" fmla="*/ 324092 h 359409"/>
              <a:gd name="T108" fmla="*/ 279453 w 298450"/>
              <a:gd name="T109" fmla="*/ 319048 h 359409"/>
              <a:gd name="T110" fmla="*/ 286375 w 298450"/>
              <a:gd name="T111" fmla="*/ 312742 h 359409"/>
              <a:gd name="T112" fmla="*/ 292160 w 298450"/>
              <a:gd name="T113" fmla="*/ 303916 h 359409"/>
              <a:gd name="T114" fmla="*/ 298255 w 298450"/>
              <a:gd name="T115" fmla="*/ 273651 h 3594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endParaRPr lang="ru-RU"/>
          </a:p>
        </p:txBody>
      </p:sp>
      <p:sp>
        <p:nvSpPr>
          <p:cNvPr id="6830" name="object 688"/>
          <p:cNvSpPr>
            <a:spLocks noGrp="1"/>
          </p:cNvSpPr>
          <p:nvPr>
            <p:ph type="title"/>
          </p:nvPr>
        </p:nvSpPr>
        <p:spPr>
          <a:xfrm>
            <a:off x="2051050" y="85725"/>
            <a:ext cx="5499100" cy="512763"/>
          </a:xfrm>
        </p:spPr>
        <p:txBody>
          <a:bodyPr tIns="12065">
            <a:spAutoFit/>
          </a:bodyPr>
          <a:lstStyle/>
          <a:p>
            <a:pPr marL="12700" indent="93663" eaLnBrk="1" hangingPunct="1">
              <a:spcBef>
                <a:spcPts val="100"/>
              </a:spcBef>
              <a:tabLst>
                <a:tab pos="1738313" algn="l"/>
                <a:tab pos="4438650" algn="l"/>
              </a:tabLst>
            </a:pPr>
            <a:r>
              <a:rPr lang="ru-RU" altLang="ru-RU" smtClean="0">
                <a:latin typeface="Arial" charset="0"/>
                <a:cs typeface="Arial" charset="0"/>
              </a:rPr>
              <a:t>НАЦИОНАЛЬНЫЙ ПРОЕКТ «ОБРАЗОВАНИЕ»</a:t>
            </a:r>
            <a:br>
              <a:rPr lang="ru-RU" altLang="ru-RU" smtClean="0">
                <a:latin typeface="Arial" charset="0"/>
                <a:cs typeface="Arial" charset="0"/>
              </a:rPr>
            </a:br>
            <a:r>
              <a:rPr lang="ru-RU" altLang="ru-RU" smtClean="0">
                <a:latin typeface="Arial" charset="0"/>
                <a:cs typeface="Arial" charset="0"/>
              </a:rPr>
              <a:t>  м.р. Волжский Самарской области</a:t>
            </a:r>
          </a:p>
        </p:txBody>
      </p:sp>
      <p:sp>
        <p:nvSpPr>
          <p:cNvPr id="6831" name="object 689"/>
          <p:cNvSpPr>
            <a:spLocks noChangeArrowheads="1"/>
          </p:cNvSpPr>
          <p:nvPr/>
        </p:nvSpPr>
        <p:spPr bwMode="auto">
          <a:xfrm>
            <a:off x="0" y="6524625"/>
            <a:ext cx="9144000" cy="95250"/>
          </a:xfrm>
          <a:prstGeom prst="rect">
            <a:avLst/>
          </a:prstGeom>
          <a:blipFill dpi="0" rotWithShape="1">
            <a:blip r:embed="rId4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spcBef>
                <a:spcPts val="700"/>
              </a:spcBef>
              <a:buSzPct val="100000"/>
              <a:buFont typeface="Arial" charset="0"/>
              <a:buChar char="•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1pPr>
            <a:lvl2pPr marL="742950" indent="-285750" eaLnBrk="0" hangingPunct="0">
              <a:spcBef>
                <a:spcPts val="700"/>
              </a:spcBef>
              <a:buSzPct val="100000"/>
              <a:buFont typeface="Arial" charset="0"/>
              <a:buChar char="–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spcBef>
                <a:spcPts val="700"/>
              </a:spcBef>
              <a:buSzPct val="100000"/>
              <a:buFont typeface="Arial" charset="0"/>
              <a:buChar char="•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spcBef>
                <a:spcPts val="700"/>
              </a:spcBef>
              <a:buSzPct val="100000"/>
              <a:buFont typeface="Arial" charset="0"/>
              <a:buChar char="–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spcBef>
                <a:spcPts val="700"/>
              </a:spcBef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9pPr>
          </a:lstStyle>
          <a:p>
            <a:pPr eaLnBrk="1" hangingPunct="1">
              <a:spcBef>
                <a:spcPct val="0"/>
              </a:spcBef>
              <a:buSzTx/>
              <a:buFontTx/>
              <a:buNone/>
            </a:pPr>
            <a:endParaRPr lang="ru-RU" altLang="ru-RU" sz="1800">
              <a:solidFill>
                <a:schemeClr val="tx1"/>
              </a:solidFill>
              <a:latin typeface="Helvetica" pitchFamily="34" charset="0"/>
              <a:cs typeface="Helvetica" pitchFamily="34" charset="0"/>
            </a:endParaRPr>
          </a:p>
        </p:txBody>
      </p:sp>
      <p:sp>
        <p:nvSpPr>
          <p:cNvPr id="696" name="object 696"/>
          <p:cNvSpPr>
            <a:spLocks noGrp="1"/>
          </p:cNvSpPr>
          <p:nvPr>
            <p:ph type="sldNum" sz="quarter" idx="4294967295"/>
          </p:nvPr>
        </p:nvSpPr>
        <p:spPr>
          <a:xfrm>
            <a:off x="8686800" y="6657975"/>
            <a:ext cx="233363" cy="153988"/>
          </a:xfrm>
          <a:prstGeom prst="rect">
            <a:avLst/>
          </a:prstGeom>
        </p:spPr>
        <p:txBody>
          <a:bodyPr wrap="square" rtlCol="0"/>
          <a:lstStyle/>
          <a:p>
            <a:pPr>
              <a:defRPr/>
            </a:pPr>
            <a:fld id="{CFA2FBB3-A569-4C1E-94E9-03096DCE67B7}" type="slidenum">
              <a:rPr/>
              <a:pPr>
                <a:defRPr/>
              </a:pPr>
              <a:t>13</a:t>
            </a:fld>
            <a:endParaRPr/>
          </a:p>
        </p:txBody>
      </p:sp>
      <p:sp>
        <p:nvSpPr>
          <p:cNvPr id="6833" name="object 691"/>
          <p:cNvSpPr txBox="1">
            <a:spLocks noChangeArrowheads="1"/>
          </p:cNvSpPr>
          <p:nvPr/>
        </p:nvSpPr>
        <p:spPr bwMode="auto">
          <a:xfrm>
            <a:off x="1042988" y="836613"/>
            <a:ext cx="705802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12700" rIns="0" bIns="0">
            <a:spAutoFit/>
          </a:bodyPr>
          <a:lstStyle>
            <a:lvl1pPr marL="12700" eaLnBrk="0" hangingPunct="0">
              <a:spcBef>
                <a:spcPts val="700"/>
              </a:spcBef>
              <a:buSzPct val="100000"/>
              <a:buFont typeface="Arial" charset="0"/>
              <a:buChar char="•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1pPr>
            <a:lvl2pPr marL="742950" indent="-285750" eaLnBrk="0" hangingPunct="0">
              <a:spcBef>
                <a:spcPts val="700"/>
              </a:spcBef>
              <a:buSzPct val="100000"/>
              <a:buFont typeface="Arial" charset="0"/>
              <a:buChar char="–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spcBef>
                <a:spcPts val="700"/>
              </a:spcBef>
              <a:buSzPct val="100000"/>
              <a:buFont typeface="Arial" charset="0"/>
              <a:buChar char="•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spcBef>
                <a:spcPts val="700"/>
              </a:spcBef>
              <a:buSzPct val="100000"/>
              <a:buFont typeface="Arial" charset="0"/>
              <a:buChar char="–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spcBef>
                <a:spcPts val="700"/>
              </a:spcBef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ts val="700"/>
              </a:spcBef>
              <a:spcAft>
                <a:spcPct val="0"/>
              </a:spcAft>
              <a:buSzPct val="100000"/>
              <a:buFont typeface="Arial" charset="0"/>
              <a:buChar char="»"/>
              <a:defRPr sz="3200">
                <a:solidFill>
                  <a:srgbClr val="000000"/>
                </a:solidFill>
                <a:latin typeface="Arial" charset="0"/>
                <a:cs typeface="Arial" charset="0"/>
                <a:sym typeface="Arial" charset="0"/>
              </a:defRPr>
            </a:lvl9pPr>
          </a:lstStyle>
          <a:p>
            <a:pPr algn="ctr" eaLnBrk="1" hangingPunct="1">
              <a:spcBef>
                <a:spcPts val="100"/>
              </a:spcBef>
              <a:buSzTx/>
              <a:buFontTx/>
              <a:buNone/>
            </a:pPr>
            <a:r>
              <a:rPr lang="ru-RU" altLang="ru-RU" sz="1800" b="1">
                <a:solidFill>
                  <a:schemeClr val="tx1"/>
                </a:solidFill>
                <a:latin typeface="Helvetica" pitchFamily="34" charset="0"/>
                <a:cs typeface="Helvetica" pitchFamily="34" charset="0"/>
              </a:rPr>
              <a:t>Федеральный проект «Поддержка семей, имеющих детей»</a:t>
            </a:r>
            <a:endParaRPr lang="ru-RU" altLang="ru-RU" sz="1800">
              <a:solidFill>
                <a:schemeClr val="tx1"/>
              </a:solidFill>
              <a:cs typeface="Helvetica" pitchFamily="34" charset="0"/>
            </a:endParaRPr>
          </a:p>
        </p:txBody>
      </p:sp>
      <p:pic>
        <p:nvPicPr>
          <p:cNvPr id="697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7844" y="3523952"/>
            <a:ext cx="2808312" cy="273672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835" name="Диаграмма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82151978"/>
              </p:ext>
            </p:extLst>
          </p:nvPr>
        </p:nvGraphicFramePr>
        <p:xfrm>
          <a:off x="107950" y="3373797"/>
          <a:ext cx="3587255" cy="30963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5" r:id="rId7" imgW="4925995" imgH="3779848" progId="Excel.Chart.8">
                  <p:embed/>
                </p:oleObj>
              </mc:Choice>
              <mc:Fallback>
                <p:oleObj r:id="rId7" imgW="4925995" imgH="3779848" progId="Excel.Chart.8">
                  <p:embed/>
                  <p:pic>
                    <p:nvPicPr>
                      <p:cNvPr id="0" name=""/>
                      <p:cNvPicPr>
                        <a:picLocks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950" y="3373797"/>
                        <a:ext cx="3587255" cy="309634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98" name="Таблица 6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0403971"/>
              </p:ext>
            </p:extLst>
          </p:nvPr>
        </p:nvGraphicFramePr>
        <p:xfrm>
          <a:off x="214282" y="1285860"/>
          <a:ext cx="8572560" cy="1920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dk1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Доля родителей (законных представителей) детей, получивших услуги психолого-педагогической, методической и консультативной помощи, а также гражданам, желающим принять на воспитание в свои семьи детей, оставшихся без попечения родителей, которым оказана поддержка, 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20 %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25%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dk1"/>
                          </a:solidFill>
                          <a:effectLst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Доля граждан, положительно оценивших качество услуг психолого-педагогической, методической и консультативной помощи, от общего числа обратившихся за получением услуги, 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60 %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78% 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cxnSp>
        <p:nvCxnSpPr>
          <p:cNvPr id="4" name="Прямая соединительная линия 3"/>
          <p:cNvCxnSpPr/>
          <p:nvPr/>
        </p:nvCxnSpPr>
        <p:spPr>
          <a:xfrm>
            <a:off x="971600" y="4077072"/>
            <a:ext cx="1512168" cy="0"/>
          </a:xfrm>
          <a:prstGeom prst="line">
            <a:avLst/>
          </a:prstGeom>
          <a:noFill/>
          <a:ln w="47625" cap="flat">
            <a:solidFill>
              <a:srgbClr val="FF0000"/>
            </a:solidFill>
            <a:prstDash val="solid"/>
            <a:round/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  <p:sp>
        <p:nvSpPr>
          <p:cNvPr id="5" name="TextBox 4"/>
          <p:cNvSpPr txBox="1"/>
          <p:nvPr/>
        </p:nvSpPr>
        <p:spPr>
          <a:xfrm>
            <a:off x="2474392" y="3748391"/>
            <a:ext cx="608498" cy="3693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8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план</a:t>
            </a:r>
            <a:endParaRPr kumimoji="0" lang="ru-RU" sz="18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6" name="Диаграмма 5"/>
          <p:cNvGraphicFramePr/>
          <p:nvPr>
            <p:extLst>
              <p:ext uri="{D42A27DB-BD31-4B8C-83A1-F6EECF244321}">
                <p14:modId xmlns:p14="http://schemas.microsoft.com/office/powerpoint/2010/main" val="1662157019"/>
              </p:ext>
            </p:extLst>
          </p:nvPr>
        </p:nvGraphicFramePr>
        <p:xfrm>
          <a:off x="6021796" y="3356992"/>
          <a:ext cx="3122204" cy="29036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cxnSp>
        <p:nvCxnSpPr>
          <p:cNvPr id="8" name="Прямая соединительная линия 7"/>
          <p:cNvCxnSpPr/>
          <p:nvPr/>
        </p:nvCxnSpPr>
        <p:spPr>
          <a:xfrm>
            <a:off x="6516216" y="5067093"/>
            <a:ext cx="1224136" cy="0"/>
          </a:xfrm>
          <a:prstGeom prst="line">
            <a:avLst/>
          </a:prstGeom>
          <a:noFill/>
          <a:ln w="47625" cap="flat">
            <a:solidFill>
              <a:srgbClr val="FF0000"/>
            </a:solidFill>
            <a:prstDash val="solid"/>
            <a:round/>
          </a:ln>
          <a:effectLst>
            <a:outerShdw blurRad="38100" dist="20000" dir="5400000" rotWithShape="0">
              <a:srgbClr val="000000">
                <a:alpha val="38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</p:cxnSp>
      <p:sp>
        <p:nvSpPr>
          <p:cNvPr id="9" name="TextBox 8"/>
          <p:cNvSpPr txBox="1"/>
          <p:nvPr/>
        </p:nvSpPr>
        <p:spPr>
          <a:xfrm>
            <a:off x="6824035" y="5067093"/>
            <a:ext cx="608498" cy="36933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8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план</a:t>
            </a:r>
            <a:endParaRPr kumimoji="0" lang="ru-RU" sz="1800" b="0" i="0" u="none" strike="noStrike" cap="none" spc="0" normalizeH="0" baseline="0" dirty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59486944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2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214282" y="5643578"/>
            <a:ext cx="8295961" cy="650819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dirty="0" smtClean="0"/>
              <a:t>Стародубцев Роман Сергеевич, ведущий специалист отдела организации образовательных ресурсов, т. 89277387449, </a:t>
            </a:r>
            <a:r>
              <a:rPr lang="en-US" sz="1050" dirty="0" smtClean="0"/>
              <a:t>roman.starodubcev89@mail.ru</a:t>
            </a:r>
            <a:endParaRPr sz="1050" dirty="0">
              <a:latin typeface="Arial"/>
              <a:cs typeface="Arial"/>
            </a:endParaRPr>
          </a:p>
        </p:txBody>
      </p:sp>
      <p:graphicFrame>
        <p:nvGraphicFramePr>
          <p:cNvPr id="695" name="Таблица 6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120511"/>
              </p:ext>
            </p:extLst>
          </p:nvPr>
        </p:nvGraphicFramePr>
        <p:xfrm>
          <a:off x="214282" y="1285860"/>
          <a:ext cx="8572560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Число школ, расположенных в сельской местности и малых городах, в которых создана материально-техническая база для реализации основных и дополнительных общеобразовательных программ цифрового и гуманитарного профилей, единиц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94" name="object 689"/>
          <p:cNvSpPr txBox="1"/>
          <p:nvPr/>
        </p:nvSpPr>
        <p:spPr>
          <a:xfrm>
            <a:off x="2071670" y="78579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spc="-10" dirty="0" smtClean="0">
                <a:latin typeface="Arial"/>
                <a:cs typeface="Arial"/>
              </a:rPr>
              <a:t>в</a:t>
            </a:r>
            <a:r>
              <a:rPr sz="1200" b="1" dirty="0" smtClean="0">
                <a:latin typeface="Arial"/>
                <a:cs typeface="Arial"/>
              </a:rPr>
              <a:t> </a:t>
            </a:r>
            <a:r>
              <a:rPr lang="ru-RU" sz="1200" b="1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>
                <a:latin typeface="Arial"/>
                <a:cs typeface="Arial"/>
              </a:rPr>
              <a:t>У</a:t>
            </a:r>
            <a:endParaRPr lang="ru-RU" sz="1200" b="1" spc="-10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</a:t>
            </a:r>
            <a:r>
              <a:rPr lang="ru-RU" sz="1200" b="1" dirty="0" smtClean="0"/>
              <a:t>«Современная школа»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600" b="1" dirty="0">
              <a:latin typeface="Arial"/>
              <a:cs typeface="Arial"/>
            </a:endParaRPr>
          </a:p>
        </p:txBody>
      </p:sp>
      <p:sp>
        <p:nvSpPr>
          <p:cNvPr id="9220" name="AutoShape 4" descr="https://sergrc.minobr63.ru/wp-content/uploads/2020/06/elducation.ru_.jp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24" name="AutoShape 8" descr="https://ipk.68edu.ru/images/do/marketpleis.pn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26" name="AutoShape 10" descr="https://ipk.68edu.ru/images/do/marketpleis.pn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944" y="3281969"/>
            <a:ext cx="4572000" cy="1724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 descr="C:\Users\Starodubcev\Desktop\Еще одна презентация в район\1.jpeg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891"/>
          <a:stretch/>
        </p:blipFill>
        <p:spPr bwMode="auto">
          <a:xfrm>
            <a:off x="782924" y="2660162"/>
            <a:ext cx="2577492" cy="29834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03643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214282" y="5929330"/>
            <a:ext cx="8295961" cy="650819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dirty="0" smtClean="0"/>
              <a:t>Федорова Валентина Павловна, ведущий специалист отдела реализации образовательных программ т. 89270022193, </a:t>
            </a:r>
            <a:r>
              <a:rPr lang="en-US" sz="1050" dirty="0"/>
              <a:t>eeneen@mail.ru</a:t>
            </a:r>
            <a:endParaRPr sz="1050" dirty="0">
              <a:latin typeface="Arial"/>
              <a:cs typeface="Arial"/>
            </a:endParaRPr>
          </a:p>
        </p:txBody>
      </p:sp>
      <p:graphicFrame>
        <p:nvGraphicFramePr>
          <p:cNvPr id="695" name="Таблица 6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4268259"/>
              </p:ext>
            </p:extLst>
          </p:nvPr>
        </p:nvGraphicFramePr>
        <p:xfrm>
          <a:off x="214282" y="1285860"/>
          <a:ext cx="8572560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детей в возрасте от 5 до 18 лет, охваченных дополнительным образованием, 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65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67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94" name="object 689"/>
          <p:cNvSpPr txBox="1"/>
          <p:nvPr/>
        </p:nvSpPr>
        <p:spPr>
          <a:xfrm>
            <a:off x="2071670" y="78579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>
                <a:latin typeface="Arial"/>
                <a:cs typeface="Arial"/>
              </a:rPr>
              <a:t>У</a:t>
            </a:r>
            <a:endParaRPr lang="ru-RU" sz="1200" b="1" spc="-10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</a:t>
            </a:r>
            <a:r>
              <a:rPr lang="ru-RU" sz="1200" b="1" dirty="0" smtClean="0"/>
              <a:t>«Успех каждого ребенка»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600" b="1" dirty="0">
              <a:latin typeface="Arial"/>
              <a:cs typeface="Arial"/>
            </a:endParaRPr>
          </a:p>
        </p:txBody>
      </p:sp>
      <p:pic>
        <p:nvPicPr>
          <p:cNvPr id="696" name="Picture 2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26026" y="2459172"/>
            <a:ext cx="3636236" cy="24288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97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949529" y="3429000"/>
            <a:ext cx="3343725" cy="2500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803643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172652" y="778814"/>
            <a:ext cx="479869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 smtClean="0">
                <a:latin typeface="Arial"/>
                <a:cs typeface="Arial"/>
              </a:rPr>
              <a:t>У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 smtClean="0">
                <a:latin typeface="Arial"/>
                <a:cs typeface="Arial"/>
              </a:rPr>
              <a:t>Федеральный проект «Успех каждого ребенка»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4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142844" y="6045598"/>
            <a:ext cx="8295961" cy="812402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spc="-5" dirty="0" smtClean="0">
                <a:latin typeface="Arial"/>
                <a:cs typeface="Arial"/>
              </a:rPr>
              <a:t>Федорова Валентина Павловна</a:t>
            </a:r>
            <a:r>
              <a:rPr sz="1050" spc="-5" dirty="0" smtClean="0">
                <a:latin typeface="Arial"/>
                <a:cs typeface="Arial"/>
              </a:rPr>
              <a:t>,</a:t>
            </a:r>
            <a:r>
              <a:rPr sz="1050" spc="-30" dirty="0" smtClean="0">
                <a:latin typeface="Arial"/>
                <a:cs typeface="Arial"/>
              </a:rPr>
              <a:t> </a:t>
            </a:r>
            <a:r>
              <a:rPr lang="ru-RU" sz="1050" spc="-5" dirty="0" smtClean="0">
                <a:latin typeface="Arial"/>
                <a:cs typeface="Arial"/>
              </a:rPr>
              <a:t>ведущий специалист отдела реализации образовательных программ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050" spc="-5" dirty="0" smtClean="0">
                <a:latin typeface="Arial"/>
                <a:cs typeface="Arial"/>
              </a:rPr>
              <a:t>т. 89270022193</a:t>
            </a:r>
            <a:r>
              <a:rPr sz="1050" spc="-5" dirty="0" smtClean="0">
                <a:latin typeface="Arial"/>
                <a:cs typeface="Arial"/>
              </a:rPr>
              <a:t>, </a:t>
            </a:r>
            <a:r>
              <a:rPr lang="en-US" sz="1050" dirty="0" smtClean="0">
                <a:hlinkClick r:id="rId5"/>
              </a:rPr>
              <a:t>fedorova_vp@mail.ru</a:t>
            </a:r>
            <a:r>
              <a:rPr lang="ru-RU" sz="1050" dirty="0" smtClean="0"/>
              <a:t>; Евдокимова Евгения Николаевна, заместитель директора ГБУ ДПО «</a:t>
            </a:r>
            <a:r>
              <a:rPr lang="ru-RU" sz="1050" dirty="0" err="1" smtClean="0"/>
              <a:t>Новокуйбышевский</a:t>
            </a:r>
            <a:r>
              <a:rPr lang="ru-RU" sz="1050" dirty="0" smtClean="0"/>
              <a:t> РЦ, т. 89272060609, </a:t>
            </a:r>
            <a:r>
              <a:rPr lang="en-US" sz="1050" dirty="0"/>
              <a:t>eeneen@mail.ru</a:t>
            </a:r>
            <a:endParaRPr sz="1050" dirty="0">
              <a:latin typeface="Arial"/>
              <a:cs typeface="Arial"/>
            </a:endParaRPr>
          </a:p>
        </p:txBody>
      </p:sp>
      <p:graphicFrame>
        <p:nvGraphicFramePr>
          <p:cNvPr id="695" name="Таблица 694"/>
          <p:cNvGraphicFramePr>
            <a:graphicFrameLocks noGrp="1"/>
          </p:cNvGraphicFramePr>
          <p:nvPr/>
        </p:nvGraphicFramePr>
        <p:xfrm>
          <a:off x="214282" y="1285860"/>
          <a:ext cx="857256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Число детей, охваченных деятельностью детских технопарков «</a:t>
                      </a:r>
                      <a:r>
                        <a:rPr lang="ru-RU" sz="1200" b="1" i="0" dirty="0" err="1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Кванториум</a:t>
                      </a:r>
                      <a:r>
                        <a:rPr lang="ru-RU" sz="1200" b="1" i="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» </a:t>
                      </a:r>
                      <a:r>
                        <a:rPr lang="ru-RU" sz="1200" b="0" i="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(мобильных технопарков «</a:t>
                      </a:r>
                      <a:r>
                        <a:rPr lang="ru-RU" sz="1200" b="0" i="0" dirty="0" err="1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Кванториум</a:t>
                      </a:r>
                      <a:r>
                        <a:rPr lang="ru-RU" sz="1200" b="0" i="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») и других </a:t>
                      </a:r>
                      <a:r>
                        <a:rPr lang="ru-RU" sz="1200" b="0" i="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проектов, направленных на обеспечение доступности дополнительных общеобразовательных программ естественнонаучной и технической направленностей, соответствующих приоритетным направлениям технологического развития Российской Федерации</a:t>
                      </a:r>
                      <a:r>
                        <a:rPr lang="ru-RU" sz="1200" b="0" i="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, человек</a:t>
                      </a:r>
                      <a:endParaRPr lang="ru-RU" sz="1200" b="0" i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420 (3,5%)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652 (5,4%)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026" name="Picture 2" descr="G:\документы\функционал\2021\ПУ\Для муниципалитетов\ВР НП 2020 итоги\фото для НЦ м.р. Волжский\фото для НЦ м.р. Волжский\EVF4vusX0AMkSD6.jp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072198" y="2714620"/>
            <a:ext cx="2857496" cy="1595435"/>
          </a:xfrm>
          <a:prstGeom prst="rect">
            <a:avLst/>
          </a:prstGeom>
          <a:noFill/>
        </p:spPr>
      </p:pic>
      <p:pic>
        <p:nvPicPr>
          <p:cNvPr id="1027" name="Picture 3" descr="G:\документы\функционал\2021\ПУ\Для муниципалитетов\ВР НП 2020 итоги\фото для НЦ м.р. Волжский\фото для НЦ м.р. Волжский\фото 41.jpg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000760" y="4429132"/>
            <a:ext cx="3002689" cy="1999005"/>
          </a:xfrm>
          <a:prstGeom prst="rect">
            <a:avLst/>
          </a:prstGeom>
          <a:noFill/>
        </p:spPr>
      </p:pic>
      <p:pic>
        <p:nvPicPr>
          <p:cNvPr id="701" name="Рисунок 700" descr="G:\документы\функционал\2021\ПУ\Для муниципалитетов\ВР НП 2020 итоги\фото для НЦ м.р. Волжский\фото для НЦ м.р. Волжский\IMG_6143.JPG"/>
          <p:cNvPicPr/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42844" y="2786058"/>
            <a:ext cx="2590800" cy="172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2" name="Рисунок 701" descr="G:\документы\функционал\2021\ПУ\Для муниципалитетов\ВР НП 2020 итоги\фото для НЦ м.р. Волжский\фото для НЦ м.р. Волжский\IMG_6128.JPG"/>
          <p:cNvPicPr/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357158" y="4429132"/>
            <a:ext cx="2600325" cy="173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703" name="Схема 702"/>
          <p:cNvGraphicFramePr/>
          <p:nvPr/>
        </p:nvGraphicFramePr>
        <p:xfrm>
          <a:off x="1714480" y="2786058"/>
          <a:ext cx="4976826" cy="188912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  <p:pic>
        <p:nvPicPr>
          <p:cNvPr id="1030" name="Picture 6" descr="G:\документы\функционал\2021\ПУ\Для муниципалитетов\ВР НП 2020 итоги\фото для НЦ м.р. Волжский\фото для НЦ м.р. Волжский\EVF4wQTWoAAtj7W.jpg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071802" y="4786322"/>
            <a:ext cx="2832659" cy="1628779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803643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https://st48.stpulscen.ru/images/product/282/376/208_big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22930" y="2492896"/>
            <a:ext cx="3365128" cy="2229398"/>
          </a:xfrm>
          <a:prstGeom prst="rect">
            <a:avLst/>
          </a:prstGeom>
          <a:noFill/>
        </p:spPr>
      </p:pic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5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214282" y="5643578"/>
            <a:ext cx="8295961" cy="489236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dirty="0" smtClean="0"/>
              <a:t>Евдокимова Евгения Николаевна, заместитель директора ГБУ ДПО «</a:t>
            </a:r>
            <a:r>
              <a:rPr lang="ru-RU" sz="1050" dirty="0" err="1" smtClean="0"/>
              <a:t>Новокуйбышевский</a:t>
            </a:r>
            <a:r>
              <a:rPr lang="ru-RU" sz="1050" dirty="0" smtClean="0"/>
              <a:t> РЦ, т. 89272060609, </a:t>
            </a:r>
            <a:r>
              <a:rPr lang="en-US" sz="1050" dirty="0"/>
              <a:t>eeneen@mail.ru</a:t>
            </a:r>
            <a:endParaRPr sz="1050" dirty="0">
              <a:latin typeface="Arial"/>
              <a:cs typeface="Arial"/>
            </a:endParaRPr>
          </a:p>
        </p:txBody>
      </p:sp>
      <p:graphicFrame>
        <p:nvGraphicFramePr>
          <p:cNvPr id="695" name="Таблица 694"/>
          <p:cNvGraphicFramePr>
            <a:graphicFrameLocks noGrp="1"/>
          </p:cNvGraphicFramePr>
          <p:nvPr/>
        </p:nvGraphicFramePr>
        <p:xfrm>
          <a:off x="214282" y="1285860"/>
          <a:ext cx="8572560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образовательных организаций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, расположенных на территории Самарской области, </a:t>
                      </a: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обеспеченных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Интернет-соединением со скоростью соединения не менее 50 МБ/сек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– для образовательных организаций, расположенных в сельской местности, а также гарантированным </a:t>
                      </a:r>
                      <a:r>
                        <a:rPr lang="ru-RU" sz="1200" b="0" i="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Интернет-трафиком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, %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73,9%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78%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97" name="TextBox 696"/>
          <p:cNvSpPr txBox="1"/>
          <p:nvPr/>
        </p:nvSpPr>
        <p:spPr>
          <a:xfrm>
            <a:off x="5805760" y="4440045"/>
            <a:ext cx="3205590" cy="1692769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Скорость подключения к Интернет ниже 50 МБ/сек:</a:t>
            </a:r>
          </a:p>
          <a:p>
            <a:pPr marL="342900" marR="0" indent="-34290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</a:pPr>
            <a:r>
              <a:rPr lang="ru-RU" sz="110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ООШ пос.Журавли</a:t>
            </a:r>
          </a:p>
          <a:p>
            <a:pPr marL="342900" marR="0" indent="-34290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СОШ с.Подъем-Михайловка</a:t>
            </a:r>
          </a:p>
          <a:p>
            <a:pPr marL="342900" marR="0" indent="-34290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</a:pPr>
            <a:r>
              <a:rPr lang="ru-RU" sz="110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СОШ с.Просвет</a:t>
            </a:r>
          </a:p>
          <a:p>
            <a:pPr marL="342900" marR="0" indent="-34290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СОШ пос.Сухая-Вязовка</a:t>
            </a:r>
          </a:p>
          <a:p>
            <a:pPr marL="342900" marR="0" indent="-34290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</a:pPr>
            <a:r>
              <a:rPr kumimoji="0" lang="ru-RU" sz="1100" b="0" i="0" u="none" strike="noStrike" cap="none" spc="0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ООШ</a:t>
            </a:r>
            <a:r>
              <a:rPr kumimoji="0" lang="ru-RU" sz="1100" b="0" i="0" u="none" strike="noStrike" cap="none" spc="0" normalizeH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 </a:t>
            </a:r>
            <a:r>
              <a:rPr kumimoji="0" lang="ru-RU" sz="1100" b="0" i="0" u="none" strike="noStrike" cap="none" spc="0" normalizeH="0" dirty="0" err="1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с.Яблоновый</a:t>
            </a:r>
            <a:r>
              <a:rPr kumimoji="0" lang="ru-RU" sz="1100" b="0" i="0" u="none" strike="noStrike" cap="none" spc="0" normalizeH="0" dirty="0" smtClean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rPr>
              <a:t> Овраг</a:t>
            </a:r>
          </a:p>
          <a:p>
            <a:pPr marL="342900" marR="0" indent="-34290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</a:pPr>
            <a:r>
              <a:rPr lang="ru-RU" sz="1100" baseline="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Подключение состоится в 2021 </a:t>
            </a:r>
            <a:r>
              <a:rPr lang="ru-RU" sz="1100" dirty="0" smtClean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году.</a:t>
            </a:r>
            <a:endParaRPr kumimoji="0" lang="ru-RU" sz="1100" b="0" i="0" u="none" strike="noStrike" cap="none" spc="0" normalizeH="0" baseline="0" dirty="0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sz="1600" b="0" i="0" u="none" strike="noStrike" cap="none" spc="0" normalizeH="0" baseline="0" dirty="0" smtClean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object 689"/>
          <p:cNvSpPr txBox="1"/>
          <p:nvPr/>
        </p:nvSpPr>
        <p:spPr>
          <a:xfrm>
            <a:off x="2071670" y="78579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 smtClean="0">
                <a:latin typeface="Arial"/>
                <a:cs typeface="Arial"/>
              </a:rPr>
              <a:t>У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«Цифровая образовательная среда</a:t>
            </a:r>
            <a:r>
              <a:rPr lang="ru-RU" sz="1200" b="1" dirty="0" smtClean="0"/>
              <a:t>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600" b="1" dirty="0">
              <a:latin typeface="Arial"/>
              <a:cs typeface="Arial"/>
            </a:endParaRPr>
          </a:p>
        </p:txBody>
      </p:sp>
      <p:graphicFrame>
        <p:nvGraphicFramePr>
          <p:cNvPr id="13312" name="Схема 13311"/>
          <p:cNvGraphicFramePr/>
          <p:nvPr>
            <p:extLst>
              <p:ext uri="{D42A27DB-BD31-4B8C-83A1-F6EECF244321}">
                <p14:modId xmlns:p14="http://schemas.microsoft.com/office/powerpoint/2010/main" val="2638852124"/>
              </p:ext>
            </p:extLst>
          </p:nvPr>
        </p:nvGraphicFramePr>
        <p:xfrm>
          <a:off x="268443" y="2873978"/>
          <a:ext cx="5301786" cy="33439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13313" name="Прямоугольник 13312"/>
          <p:cNvSpPr/>
          <p:nvPr/>
        </p:nvSpPr>
        <p:spPr>
          <a:xfrm>
            <a:off x="-60801" y="3613138"/>
            <a:ext cx="1380450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ru-RU" sz="2800" b="1" cap="none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65%</a:t>
            </a:r>
            <a:endParaRPr lang="ru-RU" sz="2800" b="1" cap="none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1">
                      <a:tint val="83000"/>
                      <a:shade val="100000"/>
                      <a:satMod val="200000"/>
                    </a:schemeClr>
                  </a:gs>
                  <a:gs pos="75000">
                    <a:schemeClr val="accent1">
                      <a:tint val="100000"/>
                      <a:shade val="50000"/>
                      <a:satMod val="150000"/>
                    </a:schemeClr>
                  </a:gs>
                </a:gsLst>
                <a:lin ang="5400000"/>
              </a:gra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  <p:sp>
        <p:nvSpPr>
          <p:cNvPr id="696" name="Прямоугольник 695"/>
          <p:cNvSpPr/>
          <p:nvPr/>
        </p:nvSpPr>
        <p:spPr>
          <a:xfrm>
            <a:off x="1835696" y="3235956"/>
            <a:ext cx="1380450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ru-RU" sz="2800" b="1" cap="none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78%</a:t>
            </a:r>
            <a:endParaRPr lang="ru-RU" sz="2800" b="1" cap="none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1">
                      <a:tint val="83000"/>
                      <a:shade val="100000"/>
                      <a:satMod val="200000"/>
                    </a:schemeClr>
                  </a:gs>
                  <a:gs pos="75000">
                    <a:schemeClr val="accent1">
                      <a:tint val="100000"/>
                      <a:shade val="50000"/>
                      <a:satMod val="150000"/>
                    </a:schemeClr>
                  </a:gs>
                </a:gsLst>
                <a:lin ang="5400000"/>
              </a:gra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  <p:sp>
        <p:nvSpPr>
          <p:cNvPr id="698" name="Прямоугольник 697"/>
          <p:cNvSpPr/>
          <p:nvPr/>
        </p:nvSpPr>
        <p:spPr>
          <a:xfrm>
            <a:off x="3881775" y="2955284"/>
            <a:ext cx="1380450" cy="52322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ru-RU" sz="2800" b="1" cap="none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100%</a:t>
            </a:r>
            <a:endParaRPr lang="ru-RU" sz="2800" b="1" cap="none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1">
                      <a:tint val="83000"/>
                      <a:shade val="100000"/>
                      <a:satMod val="200000"/>
                    </a:schemeClr>
                  </a:gs>
                  <a:gs pos="75000">
                    <a:schemeClr val="accent1">
                      <a:tint val="100000"/>
                      <a:shade val="50000"/>
                      <a:satMod val="150000"/>
                    </a:schemeClr>
                  </a:gs>
                </a:gsLst>
                <a:lin ang="5400000"/>
              </a:gra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03643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6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214282" y="5643578"/>
            <a:ext cx="8295961" cy="489236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dirty="0" smtClean="0"/>
              <a:t>Евдокимова Евгения Николаевна, заместитель директора ГБУ ДПО «</a:t>
            </a:r>
            <a:r>
              <a:rPr lang="ru-RU" sz="1050" dirty="0" err="1" smtClean="0"/>
              <a:t>Новокуйбышевский</a:t>
            </a:r>
            <a:r>
              <a:rPr lang="ru-RU" sz="1050" dirty="0" smtClean="0"/>
              <a:t> РЦ, т. 89272060609, </a:t>
            </a:r>
            <a:r>
              <a:rPr lang="en-US" sz="1050" dirty="0"/>
              <a:t>eeneen@mail.ru</a:t>
            </a:r>
            <a:endParaRPr sz="1050" dirty="0">
              <a:latin typeface="Arial"/>
              <a:cs typeface="Arial"/>
            </a:endParaRPr>
          </a:p>
        </p:txBody>
      </p:sp>
      <p:graphicFrame>
        <p:nvGraphicFramePr>
          <p:cNvPr id="695" name="Таблица 694"/>
          <p:cNvGraphicFramePr>
            <a:graphicFrameLocks noGrp="1"/>
          </p:cNvGraphicFramePr>
          <p:nvPr/>
        </p:nvGraphicFramePr>
        <p:xfrm>
          <a:off x="214282" y="1285860"/>
          <a:ext cx="8572560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Количество общеобразовательных организаций</a:t>
                      </a:r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, в которых внедрена целевая модель цифровой образовательной среды в общеобразовательных организациях и профессиональных образовательных организациях во всех субъектах Российской Федерации, единиц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94" name="object 689"/>
          <p:cNvSpPr txBox="1"/>
          <p:nvPr/>
        </p:nvSpPr>
        <p:spPr>
          <a:xfrm>
            <a:off x="2071670" y="78579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 smtClean="0">
                <a:latin typeface="Arial"/>
                <a:cs typeface="Arial"/>
              </a:rPr>
              <a:t>У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«Цифровая образовательная среда</a:t>
            </a:r>
            <a:r>
              <a:rPr lang="ru-RU" sz="1200" b="1" dirty="0" smtClean="0"/>
              <a:t>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600" b="1" dirty="0">
              <a:latin typeface="Arial"/>
              <a:cs typeface="Arial"/>
            </a:endParaRPr>
          </a:p>
        </p:txBody>
      </p:sp>
      <p:sp>
        <p:nvSpPr>
          <p:cNvPr id="693" name="Прямоугольник 692"/>
          <p:cNvSpPr/>
          <p:nvPr/>
        </p:nvSpPr>
        <p:spPr>
          <a:xfrm>
            <a:off x="285720" y="2571744"/>
            <a:ext cx="885828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 smtClean="0">
                <a:latin typeface="Arial" pitchFamily="34" charset="0"/>
                <a:cs typeface="Arial" pitchFamily="34" charset="0"/>
              </a:rPr>
              <a:t>Школы, обеспеченные материально-технической базой для внедрения цифровой образовательной среды в рамках федерального проекта «Цифровая образовательная среда» национального проекта «Образование»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1200" b="1" dirty="0" smtClean="0">
                <a:latin typeface="Arial" pitchFamily="34" charset="0"/>
                <a:cs typeface="Arial" pitchFamily="34" charset="0"/>
              </a:rPr>
              <a:t>ГБОУ ООШ пос.Верхняя </a:t>
            </a:r>
            <a:r>
              <a:rPr lang="ru-RU" sz="1200" b="1" dirty="0" err="1" smtClean="0">
                <a:latin typeface="Arial" pitchFamily="34" charset="0"/>
                <a:cs typeface="Arial" pitchFamily="34" charset="0"/>
              </a:rPr>
              <a:t>Подстепновка</a:t>
            </a:r>
            <a:endParaRPr lang="ru-RU" sz="1200" b="1" dirty="0" smtClean="0">
              <a:latin typeface="Arial" pitchFamily="34" charset="0"/>
              <a:cs typeface="Arial" pitchFamily="34" charset="0"/>
            </a:endParaRPr>
          </a:p>
          <a:p>
            <a:pPr marL="342900" indent="-342900">
              <a:buFont typeface="+mj-lt"/>
              <a:buAutoNum type="arabicPeriod"/>
            </a:pPr>
            <a:r>
              <a:rPr lang="ru-RU" sz="1200" b="1" dirty="0" smtClean="0">
                <a:latin typeface="Arial" pitchFamily="34" charset="0"/>
                <a:cs typeface="Arial" pitchFamily="34" charset="0"/>
              </a:rPr>
              <a:t>ГБОУ ООШ №2 </a:t>
            </a:r>
            <a:r>
              <a:rPr lang="ru-RU" sz="1200" b="1" dirty="0" err="1" smtClean="0">
                <a:latin typeface="Arial" pitchFamily="34" charset="0"/>
                <a:cs typeface="Arial" pitchFamily="34" charset="0"/>
              </a:rPr>
              <a:t>пгт</a:t>
            </a:r>
            <a:r>
              <a:rPr lang="ru-RU" sz="1200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200" b="1" dirty="0" err="1" smtClean="0">
                <a:latin typeface="Arial" pitchFamily="34" charset="0"/>
                <a:cs typeface="Arial" pitchFamily="34" charset="0"/>
              </a:rPr>
              <a:t>Смышляевка</a:t>
            </a:r>
            <a:endParaRPr lang="ru-RU" sz="1200" b="1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97" name="Рисунок 696" descr="G:\документы\функционал\2021\ПУ\Для муниципалитетов\ВР НП 2020 итоги\фото для НЦ м.р. Волжский\ЦОС Верхняя Подстепновка\image3.jpeg"/>
          <p:cNvPicPr/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071934" y="3071810"/>
            <a:ext cx="3011416" cy="1694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8" name="Рисунок 697" descr="G:\документы\функционал\2021\ПУ\Для муниципалитетов\ВР НП 2020 итоги\фото для НЦ м.р. Волжский\ЦОС Верхняя Подстепновка\image5.jpeg"/>
          <p:cNvPicPr/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500298" y="4214818"/>
            <a:ext cx="2994485" cy="1684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6" name="Рисунок 695" descr="G:\документы\функционал\2021\ПУ\Для муниципалитетов\ВР НП 2020 итоги\фото для НЦ м.р. Волжский\ЦОС Верхняя Подстепновка\image0.jpeg"/>
          <p:cNvPicPr/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000760" y="4214818"/>
            <a:ext cx="2928926" cy="1714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9" name="Рисунок 698" descr="G:\документы\функционал\2021\ПУ\Для муниципалитетов\ВР НП 2020 итоги\фото для НЦ м.р. Волжский\ЦОС Верхняя Подстепновка\image2.jpeg"/>
          <p:cNvPicPr/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14282" y="3571876"/>
            <a:ext cx="3030593" cy="1704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803643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7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214282" y="5643578"/>
            <a:ext cx="8295961" cy="489236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dirty="0" smtClean="0"/>
              <a:t>Евдокимова Евгения Николаевна, заместитель директора ГБУ ДПО «</a:t>
            </a:r>
            <a:r>
              <a:rPr lang="ru-RU" sz="1050" dirty="0" err="1" smtClean="0"/>
              <a:t>Новокуйбышевский</a:t>
            </a:r>
            <a:r>
              <a:rPr lang="ru-RU" sz="1050" dirty="0" smtClean="0"/>
              <a:t> РЦ, т. 89272060609, </a:t>
            </a:r>
            <a:r>
              <a:rPr lang="en-US" sz="1050" dirty="0"/>
              <a:t>eeneen@mail.ru</a:t>
            </a:r>
            <a:endParaRPr sz="1050" dirty="0">
              <a:latin typeface="Arial"/>
              <a:cs typeface="Arial"/>
            </a:endParaRPr>
          </a:p>
        </p:txBody>
      </p:sp>
      <p:graphicFrame>
        <p:nvGraphicFramePr>
          <p:cNvPr id="695" name="Таблица 694"/>
          <p:cNvGraphicFramePr>
            <a:graphicFrameLocks noGrp="1"/>
          </p:cNvGraphicFramePr>
          <p:nvPr/>
        </p:nvGraphicFramePr>
        <p:xfrm>
          <a:off x="214282" y="1285860"/>
          <a:ext cx="857256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образовательных организаций, 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реализующих программы общего образования, дополнительного образования для детей и среднего профессионального образования, </a:t>
                      </a: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осуществляющих образовательную деятельность с использованием федеральной информационно-сервисной платформы цифровой образовательной среды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, в общем числе образовательных организаций, процент</a:t>
                      </a:r>
                      <a:endParaRPr lang="ru-RU" sz="12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15%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94" name="object 689"/>
          <p:cNvSpPr txBox="1"/>
          <p:nvPr/>
        </p:nvSpPr>
        <p:spPr>
          <a:xfrm>
            <a:off x="2071670" y="78579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 smtClean="0">
                <a:latin typeface="Arial"/>
                <a:cs typeface="Arial"/>
              </a:rPr>
              <a:t>У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«Цифровая образовательная среда</a:t>
            </a:r>
            <a:r>
              <a:rPr lang="ru-RU" sz="1200" b="1" dirty="0" smtClean="0"/>
              <a:t>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600" b="1" dirty="0">
              <a:latin typeface="Arial"/>
              <a:cs typeface="Arial"/>
            </a:endParaRPr>
          </a:p>
        </p:txBody>
      </p:sp>
      <p:sp>
        <p:nvSpPr>
          <p:cNvPr id="9220" name="AutoShape 4" descr="https://sergrc.minobr63.ru/wp-content/uploads/2020/06/elducation.ru_.jp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697" name="Рисунок 696" descr="G:\документы\функционал\2021\ПУ\Для муниципалитетов\ВР НП 2020 итоги\фото для НЦ м.р. Волжский\фото для НЦ м.р. Волжский\IMG_6099.JPG"/>
          <p:cNvPicPr/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57158" y="2857496"/>
            <a:ext cx="3357586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24" name="AutoShape 8" descr="https://ipk.68edu.ru/images/do/marketpleis.pn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26" name="AutoShape 10" descr="https://ipk.68edu.ru/images/do/marketpleis.png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9228" name="Picture 12" descr="http://i.mycdn.me/i?r=AzEPZsRbOZEKgBhR0XGMT1RkRPWQWQEDT9BB_LTMLGjL_qaKTM5SRkZCeTgDn6uOyic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714744" y="3786190"/>
            <a:ext cx="4574994" cy="1857370"/>
          </a:xfrm>
          <a:prstGeom prst="rect">
            <a:avLst/>
          </a:prstGeom>
          <a:noFill/>
        </p:spPr>
      </p:pic>
      <p:sp>
        <p:nvSpPr>
          <p:cNvPr id="704" name="Прямоугольник 703"/>
          <p:cNvSpPr/>
          <p:nvPr/>
        </p:nvSpPr>
        <p:spPr>
          <a:xfrm>
            <a:off x="3857620" y="3000372"/>
            <a:ext cx="4572000" cy="120032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b="1" dirty="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Федеральная информационно-сервисная платформа</a:t>
            </a:r>
          </a:p>
          <a:p>
            <a:r>
              <a:rPr lang="ru-RU" b="1" dirty="0" err="1" smtClean="0">
                <a:solidFill>
                  <a:srgbClr val="FF3399"/>
                </a:solidFill>
              </a:rPr>
              <a:t>Маркетплейс</a:t>
            </a:r>
            <a:r>
              <a:rPr lang="ru-RU" b="1" dirty="0" smtClean="0">
                <a:solidFill>
                  <a:srgbClr val="FF3399"/>
                </a:solidFill>
              </a:rPr>
              <a:t> образовательного </a:t>
            </a:r>
            <a:r>
              <a:rPr lang="ru-RU" b="1" dirty="0" err="1" smtClean="0">
                <a:solidFill>
                  <a:srgbClr val="FF3399"/>
                </a:solidFill>
              </a:rPr>
              <a:t>контента</a:t>
            </a:r>
            <a:r>
              <a:rPr lang="ru-RU" b="1" dirty="0" smtClean="0">
                <a:solidFill>
                  <a:srgbClr val="FF3399"/>
                </a:solidFill>
              </a:rPr>
              <a:t> "Элемент"</a:t>
            </a:r>
            <a:endParaRPr lang="ru-RU" b="1" dirty="0">
              <a:solidFill>
                <a:srgbClr val="FF33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135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8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214282" y="5643578"/>
            <a:ext cx="8295961" cy="489236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dirty="0" smtClean="0"/>
              <a:t>Евдокимова Евгения Николаевна, заместитель директора ГБУ ДПО «</a:t>
            </a:r>
            <a:r>
              <a:rPr lang="ru-RU" sz="1050" dirty="0" err="1" smtClean="0"/>
              <a:t>Новокуйбышевский</a:t>
            </a:r>
            <a:r>
              <a:rPr lang="ru-RU" sz="1050" dirty="0" smtClean="0"/>
              <a:t> РЦ, т. 89272060609, </a:t>
            </a:r>
            <a:r>
              <a:rPr lang="en-US" sz="1050" dirty="0"/>
              <a:t>eeneen@mail.ru</a:t>
            </a:r>
            <a:endParaRPr sz="1050" dirty="0">
              <a:latin typeface="Arial"/>
              <a:cs typeface="Arial"/>
            </a:endParaRPr>
          </a:p>
        </p:txBody>
      </p:sp>
      <p:graphicFrame>
        <p:nvGraphicFramePr>
          <p:cNvPr id="695" name="Таблица 694"/>
          <p:cNvGraphicFramePr>
            <a:graphicFrameLocks noGrp="1"/>
          </p:cNvGraphicFramePr>
          <p:nvPr/>
        </p:nvGraphicFramePr>
        <p:xfrm>
          <a:off x="214282" y="1285860"/>
          <a:ext cx="8572560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обучающихся 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по  программам общего образования, дополнительного образования для детей и среднего профессионального образования, </a:t>
                      </a: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для которых формируется цифровой образовательный профиль и индивидуальный план обучения с использованием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федеральной информационно-сервисной платформы </a:t>
                      </a: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цифровой образовательной среды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, в общем числе обучающихся по указанным программам, процент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15%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20%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94" name="object 689"/>
          <p:cNvSpPr txBox="1"/>
          <p:nvPr/>
        </p:nvSpPr>
        <p:spPr>
          <a:xfrm>
            <a:off x="2071670" y="78579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 smtClean="0">
                <a:latin typeface="Arial"/>
                <a:cs typeface="Arial"/>
              </a:rPr>
              <a:t>У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«Цифровая образовательная среда</a:t>
            </a:r>
            <a:r>
              <a:rPr lang="ru-RU" sz="1200" b="1" dirty="0" smtClean="0"/>
              <a:t>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600" b="1" dirty="0">
              <a:latin typeface="Arial"/>
              <a:cs typeface="Arial"/>
            </a:endParaRPr>
          </a:p>
        </p:txBody>
      </p:sp>
      <p:pic>
        <p:nvPicPr>
          <p:cNvPr id="693" name="Рисунок 692" descr="G:\документы\функционал\2021\ПУ\Для муниципалитетов\ВР НП 2020 итоги\фото для НЦ м.р. Волжский\фото для НЦ м.р. Волжский\IMG_4065-1.jpg"/>
          <p:cNvPicPr/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857752" y="3143248"/>
            <a:ext cx="3824291" cy="2297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6" name="Рисунок 695" descr="G:\документы\функционал\2021\ПУ\Для муниципалитетов\ВР НП 2020 итоги\фото для НЦ м.р. Волжский\фото для НЦ м.р. Волжский\фото 1.jpg"/>
          <p:cNvPicPr/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42844" y="3214686"/>
            <a:ext cx="2857520" cy="19288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169" name="Picture 1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000364" y="3000372"/>
            <a:ext cx="1995482" cy="32187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803643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9</a:t>
            </a:fld>
            <a:endParaRPr spc="-5" dirty="0"/>
          </a:p>
        </p:txBody>
      </p:sp>
      <p:sp>
        <p:nvSpPr>
          <p:cNvPr id="692" name="object 690"/>
          <p:cNvSpPr txBox="1"/>
          <p:nvPr/>
        </p:nvSpPr>
        <p:spPr>
          <a:xfrm>
            <a:off x="285720" y="6000768"/>
            <a:ext cx="8295961" cy="489236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050" b="1" u="heavy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050" b="1" spc="490" dirty="0">
                <a:latin typeface="Arial"/>
                <a:cs typeface="Arial"/>
              </a:rPr>
              <a:t> </a:t>
            </a:r>
            <a:r>
              <a:rPr sz="1050" b="1" u="heavy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050" b="1" u="heavy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050" b="1" u="heavy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05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lang="ru-RU" sz="1050" dirty="0" smtClean="0"/>
              <a:t>Евдокимова Евгения Николаевна, заместитель директора ГБУ ДПО «</a:t>
            </a:r>
            <a:r>
              <a:rPr lang="ru-RU" sz="1050" dirty="0" err="1" smtClean="0"/>
              <a:t>Новокуйбышевский</a:t>
            </a:r>
            <a:r>
              <a:rPr lang="ru-RU" sz="1050" dirty="0" smtClean="0"/>
              <a:t> РЦ, т. 89272060609, </a:t>
            </a:r>
            <a:r>
              <a:rPr lang="en-US" sz="1050" dirty="0"/>
              <a:t>eeneen@mail.ru</a:t>
            </a:r>
            <a:endParaRPr sz="1050" dirty="0">
              <a:latin typeface="Arial"/>
              <a:cs typeface="Arial"/>
            </a:endParaRPr>
          </a:p>
        </p:txBody>
      </p:sp>
      <p:graphicFrame>
        <p:nvGraphicFramePr>
          <p:cNvPr id="695" name="Таблица 694"/>
          <p:cNvGraphicFramePr>
            <a:graphicFrameLocks noGrp="1"/>
          </p:cNvGraphicFramePr>
          <p:nvPr/>
        </p:nvGraphicFramePr>
        <p:xfrm>
          <a:off x="214282" y="1285860"/>
          <a:ext cx="857256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43734"/>
                <a:gridCol w="954694"/>
                <a:gridCol w="974132"/>
              </a:tblGrid>
              <a:tr h="428628"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Показатель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План на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latin typeface="Arial" pitchFamily="34" charset="0"/>
                          <a:cs typeface="Arial" pitchFamily="34" charset="0"/>
                        </a:rPr>
                        <a:t>Итог за 2020</a:t>
                      </a:r>
                      <a:endParaRPr lang="ru-RU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обучающихся 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общего образования и среднего профессионального образования, </a:t>
                      </a: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использующих федеральную информационно-сервисную платформу цифровой образовательной среды 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(федеральные цифровые платформы, информационные системы и ресурсы) </a:t>
                      </a:r>
                      <a:r>
                        <a:rPr lang="ru-RU" sz="1200" b="1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для «горизонтального» обучения и неформального образования</a:t>
                      </a:r>
                      <a:r>
                        <a:rPr lang="ru-RU" sz="12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, %</a:t>
                      </a:r>
                      <a:endParaRPr lang="ru-RU" sz="12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3%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Arial" pitchFamily="34" charset="0"/>
                          <a:cs typeface="Arial" pitchFamily="34" charset="0"/>
                        </a:rPr>
                        <a:t>40%</a:t>
                      </a:r>
                      <a:endParaRPr lang="ru-RU" sz="12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94" name="object 689"/>
          <p:cNvSpPr txBox="1"/>
          <p:nvPr/>
        </p:nvSpPr>
        <p:spPr>
          <a:xfrm>
            <a:off x="2071670" y="78579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 smtClean="0">
                <a:latin typeface="Arial"/>
                <a:cs typeface="Arial"/>
              </a:rPr>
              <a:t>2020</a:t>
            </a:r>
            <a:r>
              <a:rPr sz="1200" b="1" spc="114" dirty="0" smtClean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</a:t>
            </a:r>
            <a:r>
              <a:rPr lang="ru-RU" sz="1200" b="1" spc="-10" dirty="0" smtClean="0">
                <a:latin typeface="Arial"/>
                <a:cs typeface="Arial"/>
              </a:rPr>
              <a:t>У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«Цифровая образовательная среда</a:t>
            </a:r>
            <a:r>
              <a:rPr lang="ru-RU" sz="1200" b="1" dirty="0" smtClean="0"/>
              <a:t>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600" b="1" dirty="0">
              <a:latin typeface="Arial"/>
              <a:cs typeface="Arial"/>
            </a:endParaRPr>
          </a:p>
        </p:txBody>
      </p:sp>
      <p:pic>
        <p:nvPicPr>
          <p:cNvPr id="697" name="Рисунок 696" descr="G:\документы\функционал\2021\ПУ\Для муниципалитетов\ВР НП 2020 итоги\фото для НЦ м.р. Волжский\ЦОС Верхняя Подстепновка\image2.jpeg"/>
          <p:cNvPicPr/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857752" y="3143248"/>
            <a:ext cx="4102163" cy="22860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14282" y="3000372"/>
            <a:ext cx="2681293" cy="29979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121" name="Picture 1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143108" y="2857496"/>
            <a:ext cx="2466968" cy="31175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803643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_ШАБЛОН_МЭР_СО - копия">
  <a:themeElements>
    <a:clrScheme name="_ШАБЛОН_МЭР_СО - копия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FF00FF"/>
      </a:folHlink>
    </a:clrScheme>
    <a:fontScheme name="_ШАБЛОН_МЭР_СО - копия">
      <a:majorFont>
        <a:latin typeface="Calibri"/>
        <a:ea typeface="Calibri"/>
        <a:cs typeface="Calibri"/>
      </a:majorFont>
      <a:minorFont>
        <a:latin typeface="Helvetica"/>
        <a:ea typeface="Helvetica"/>
        <a:cs typeface="Helvetica"/>
      </a:minorFont>
    </a:fontScheme>
    <a:fmtScheme name="_ШАБЛОН_МЭР_СО - копи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>
          <a:outerShdw blurRad="38100" dist="230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45719" tIns="45719" rIns="45719" bIns="45719" numCol="1" spcCol="38100" rtlCol="0" anchor="ctr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blurRad="38100" dist="20000" dir="5400000" rotWithShape="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6585</TotalTime>
  <Words>1186</Words>
  <Application>Microsoft Office PowerPoint</Application>
  <PresentationFormat>Экран (4:3)</PresentationFormat>
  <Paragraphs>197</Paragraphs>
  <Slides>13</Slides>
  <Notes>12</Notes>
  <HiddenSlides>0</HiddenSlides>
  <MMClips>0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_ШАБЛОН_МЭР_СО - копия</vt:lpstr>
      <vt:lpstr>Диаграмма Microsoft Excel</vt:lpstr>
      <vt:lpstr>ИНФОРМАЦИЯ О РЕАЛИЗАЦИИ НАЦИОНАЛЬНОГО ПРОЕКТА «ОБРАЗОВАНИЕ» НА ТЕРРИТОРИИ МУНИЦИПАЛЬНОГО РАЙОНА ВОЛЖСКИЙ САМАРСКОЙ ОБЛАСТИ (2020 год)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  м.р. Волжский Самарской области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Меримерина Мария Александровна</dc:creator>
  <cp:lastModifiedBy>Ким Мария</cp:lastModifiedBy>
  <cp:revision>639</cp:revision>
  <cp:lastPrinted>2020-04-21T09:39:20Z</cp:lastPrinted>
  <dcterms:created xsi:type="dcterms:W3CDTF">2019-09-18T12:49:12Z</dcterms:created>
  <dcterms:modified xsi:type="dcterms:W3CDTF">2021-02-04T04:27:36Z</dcterms:modified>
</cp:coreProperties>
</file>